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charts/chart1.xml" ContentType="application/vnd.openxmlformats-officedocument.drawingml.char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854" r:id="rId5"/>
    <p:sldMasterId id="2147483879" r:id="rId6"/>
  </p:sldMasterIdLst>
  <p:notesMasterIdLst>
    <p:notesMasterId r:id="rId38"/>
  </p:notesMasterIdLst>
  <p:handoutMasterIdLst>
    <p:handoutMasterId r:id="rId39"/>
  </p:handoutMasterIdLst>
  <p:sldIdLst>
    <p:sldId id="262" r:id="rId7"/>
    <p:sldId id="362" r:id="rId8"/>
    <p:sldId id="2147482628" r:id="rId9"/>
    <p:sldId id="2147476233" r:id="rId10"/>
    <p:sldId id="2147482607" r:id="rId11"/>
    <p:sldId id="2147482614" r:id="rId12"/>
    <p:sldId id="2147482627" r:id="rId13"/>
    <p:sldId id="2147482265" r:id="rId14"/>
    <p:sldId id="2147482634" r:id="rId15"/>
    <p:sldId id="2147482633" r:id="rId16"/>
    <p:sldId id="2147482629" r:id="rId17"/>
    <p:sldId id="2147482609" r:id="rId18"/>
    <p:sldId id="2147482625" r:id="rId19"/>
    <p:sldId id="2147482621" r:id="rId20"/>
    <p:sldId id="2147482623" r:id="rId21"/>
    <p:sldId id="2147482601" r:id="rId22"/>
    <p:sldId id="2147482636" r:id="rId23"/>
    <p:sldId id="2147482611" r:id="rId24"/>
    <p:sldId id="2147482624" r:id="rId25"/>
    <p:sldId id="2147482618" r:id="rId26"/>
    <p:sldId id="2147482617" r:id="rId27"/>
    <p:sldId id="2147482600" r:id="rId28"/>
    <p:sldId id="2147482615" r:id="rId29"/>
    <p:sldId id="2147482616" r:id="rId30"/>
    <p:sldId id="2147482606" r:id="rId31"/>
    <p:sldId id="2147482613" r:id="rId32"/>
    <p:sldId id="2147482602" r:id="rId33"/>
    <p:sldId id="2147482603" r:id="rId34"/>
    <p:sldId id="2147482284" r:id="rId35"/>
    <p:sldId id="363" r:id="rId36"/>
    <p:sldId id="292" r:id="rId37"/>
  </p:sldIdLst>
  <p:sldSz cx="12192000" cy="6858000"/>
  <p:notesSz cx="6858000" cy="9144000"/>
  <p:defaultTextStyle>
    <a:defPPr marL="0" marR="0" indent="0" algn="l" defTabSz="4572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219169" rtl="0" fontAlgn="auto" latinLnBrk="0" hangingPunct="0">
      <a:lnSpc>
        <a:spcPct val="90000"/>
      </a:lnSpc>
      <a:spcBef>
        <a:spcPts val="225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1219169" rtl="0" fontAlgn="auto" latinLnBrk="0" hangingPunct="0">
      <a:lnSpc>
        <a:spcPct val="90000"/>
      </a:lnSpc>
      <a:spcBef>
        <a:spcPts val="225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1219169" rtl="0" fontAlgn="auto" latinLnBrk="0" hangingPunct="0">
      <a:lnSpc>
        <a:spcPct val="90000"/>
      </a:lnSpc>
      <a:spcBef>
        <a:spcPts val="225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1219169" rtl="0" fontAlgn="auto" latinLnBrk="0" hangingPunct="0">
      <a:lnSpc>
        <a:spcPct val="90000"/>
      </a:lnSpc>
      <a:spcBef>
        <a:spcPts val="225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1219169" rtl="0" fontAlgn="auto" latinLnBrk="0" hangingPunct="0">
      <a:lnSpc>
        <a:spcPct val="90000"/>
      </a:lnSpc>
      <a:spcBef>
        <a:spcPts val="225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1219169" rtl="0" fontAlgn="auto" latinLnBrk="0" hangingPunct="0">
      <a:lnSpc>
        <a:spcPct val="90000"/>
      </a:lnSpc>
      <a:spcBef>
        <a:spcPts val="225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1219169" rtl="0" fontAlgn="auto" latinLnBrk="0" hangingPunct="0">
      <a:lnSpc>
        <a:spcPct val="90000"/>
      </a:lnSpc>
      <a:spcBef>
        <a:spcPts val="225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1219169" rtl="0" fontAlgn="auto" latinLnBrk="0" hangingPunct="0">
      <a:lnSpc>
        <a:spcPct val="90000"/>
      </a:lnSpc>
      <a:spcBef>
        <a:spcPts val="225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1219169" rtl="0" fontAlgn="auto" latinLnBrk="0" hangingPunct="0">
      <a:lnSpc>
        <a:spcPct val="90000"/>
      </a:lnSpc>
      <a:spcBef>
        <a:spcPts val="225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73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2BA1742-4183-8AD3-F3CD-FE5456262B0A}" name="Hanchate, Mallari C" initials="HMC" userId="S::mallari.c.hanchate@intel.com::8e6f11a5-3825-4660-95b6-2059223fc20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B5"/>
    <a:srgbClr val="FC6467"/>
    <a:srgbClr val="00C7FD"/>
    <a:srgbClr val="2872C5"/>
    <a:srgbClr val="525252"/>
    <a:srgbClr val="FFFFFF"/>
    <a:srgbClr val="004A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67" autoAdjust="0"/>
    <p:restoredTop sz="96261" autoAdjust="0"/>
  </p:normalViewPr>
  <p:slideViewPr>
    <p:cSldViewPr snapToGrid="0" snapToObjects="1">
      <p:cViewPr varScale="1">
        <p:scale>
          <a:sx n="118" d="100"/>
          <a:sy n="118" d="100"/>
        </p:scale>
        <p:origin x="658" y="86"/>
      </p:cViewPr>
      <p:guideLst>
        <p:guide orient="horz" pos="4032"/>
        <p:guide pos="73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360"/>
    </p:cViewPr>
  </p:sorterViewPr>
  <p:notesViewPr>
    <p:cSldViewPr snapToGrid="0" snapToObjects="1">
      <p:cViewPr varScale="1">
        <p:scale>
          <a:sx n="59" d="100"/>
          <a:sy n="59" d="100"/>
        </p:scale>
        <p:origin x="1603" y="6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presProps" Target="presProps.xml"/><Relationship Id="rId45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4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nandez, Jaison" userId="aafa583f-1b93-42be-9c1d-45ac2690104d" providerId="ADAL" clId="{6217E245-9911-46DE-8BE3-0CBC03B2E685}"/>
    <pc:docChg chg="custSel addSld modSld sldOrd">
      <pc:chgData name="Fernandez, Jaison" userId="aafa583f-1b93-42be-9c1d-45ac2690104d" providerId="ADAL" clId="{6217E245-9911-46DE-8BE3-0CBC03B2E685}" dt="2025-09-10T05:02:59.877" v="137" actId="20577"/>
      <pc:docMkLst>
        <pc:docMk/>
      </pc:docMkLst>
      <pc:sldChg chg="modSp mod">
        <pc:chgData name="Fernandez, Jaison" userId="aafa583f-1b93-42be-9c1d-45ac2690104d" providerId="ADAL" clId="{6217E245-9911-46DE-8BE3-0CBC03B2E685}" dt="2025-09-10T05:02:59.877" v="137" actId="20577"/>
        <pc:sldMkLst>
          <pc:docMk/>
          <pc:sldMk cId="3102934450" sldId="262"/>
        </pc:sldMkLst>
        <pc:spChg chg="mod">
          <ac:chgData name="Fernandez, Jaison" userId="aafa583f-1b93-42be-9c1d-45ac2690104d" providerId="ADAL" clId="{6217E245-9911-46DE-8BE3-0CBC03B2E685}" dt="2025-09-10T05:02:59.877" v="137" actId="20577"/>
          <ac:spMkLst>
            <pc:docMk/>
            <pc:sldMk cId="3102934450" sldId="262"/>
            <ac:spMk id="9" creationId="{ABEAF9F9-E88D-44A4-A1B6-BAA2E532B65E}"/>
          </ac:spMkLst>
        </pc:spChg>
      </pc:sldChg>
      <pc:sldChg chg="addSp modSp add mod ord">
        <pc:chgData name="Fernandez, Jaison" userId="aafa583f-1b93-42be-9c1d-45ac2690104d" providerId="ADAL" clId="{6217E245-9911-46DE-8BE3-0CBC03B2E685}" dt="2025-09-10T05:02:11.150" v="131" actId="1076"/>
        <pc:sldMkLst>
          <pc:docMk/>
          <pc:sldMk cId="1278776559" sldId="2147482265"/>
        </pc:sldMkLst>
        <pc:spChg chg="add mod">
          <ac:chgData name="Fernandez, Jaison" userId="aafa583f-1b93-42be-9c1d-45ac2690104d" providerId="ADAL" clId="{6217E245-9911-46DE-8BE3-0CBC03B2E685}" dt="2025-09-10T05:02:11.150" v="131" actId="1076"/>
          <ac:spMkLst>
            <pc:docMk/>
            <pc:sldMk cId="1278776559" sldId="2147482265"/>
            <ac:spMk id="2" creationId="{71C71F12-E4C0-0E35-246A-6C89E9730FBB}"/>
          </ac:spMkLst>
        </pc:spChg>
        <pc:graphicFrameChg chg="modGraphic">
          <ac:chgData name="Fernandez, Jaison" userId="aafa583f-1b93-42be-9c1d-45ac2690104d" providerId="ADAL" clId="{6217E245-9911-46DE-8BE3-0CBC03B2E685}" dt="2025-09-10T05:02:06.453" v="130" actId="404"/>
          <ac:graphicFrameMkLst>
            <pc:docMk/>
            <pc:sldMk cId="1278776559" sldId="2147482265"/>
            <ac:graphicFrameMk id="3" creationId="{0B30A551-05FC-208A-A59C-FD849B91BDE4}"/>
          </ac:graphicFrameMkLst>
        </pc:graphicFrameChg>
      </pc:sldChg>
      <pc:sldChg chg="modSp mod">
        <pc:chgData name="Fernandez, Jaison" userId="aafa583f-1b93-42be-9c1d-45ac2690104d" providerId="ADAL" clId="{6217E245-9911-46DE-8BE3-0CBC03B2E685}" dt="2025-09-10T04:48:58.718" v="26" actId="113"/>
        <pc:sldMkLst>
          <pc:docMk/>
          <pc:sldMk cId="1407485087" sldId="2147482607"/>
        </pc:sldMkLst>
        <pc:spChg chg="mod">
          <ac:chgData name="Fernandez, Jaison" userId="aafa583f-1b93-42be-9c1d-45ac2690104d" providerId="ADAL" clId="{6217E245-9911-46DE-8BE3-0CBC03B2E685}" dt="2025-09-10T04:48:58.718" v="26" actId="113"/>
          <ac:spMkLst>
            <pc:docMk/>
            <pc:sldMk cId="1407485087" sldId="2147482607"/>
            <ac:spMk id="8" creationId="{BC923F3B-1AFC-4850-8B43-7EF9B33EF6F0}"/>
          </ac:spMkLst>
        </pc:spChg>
      </pc:sldChg>
      <pc:sldChg chg="modSp mod">
        <pc:chgData name="Fernandez, Jaison" userId="aafa583f-1b93-42be-9c1d-45ac2690104d" providerId="ADAL" clId="{6217E245-9911-46DE-8BE3-0CBC03B2E685}" dt="2025-09-10T04:57:48.638" v="37"/>
        <pc:sldMkLst>
          <pc:docMk/>
          <pc:sldMk cId="2727857292" sldId="2147482627"/>
        </pc:sldMkLst>
        <pc:graphicFrameChg chg="mod">
          <ac:chgData name="Fernandez, Jaison" userId="aafa583f-1b93-42be-9c1d-45ac2690104d" providerId="ADAL" clId="{6217E245-9911-46DE-8BE3-0CBC03B2E685}" dt="2025-09-10T04:52:07.997" v="28" actId="1076"/>
          <ac:graphicFrameMkLst>
            <pc:docMk/>
            <pc:sldMk cId="2727857292" sldId="2147482627"/>
            <ac:graphicFrameMk id="4" creationId="{4EC8B865-9D89-5F7B-EB11-DEDA713FF0A1}"/>
          </ac:graphicFrameMkLst>
        </pc:graphicFrameChg>
        <pc:graphicFrameChg chg="mod modGraphic">
          <ac:chgData name="Fernandez, Jaison" userId="aafa583f-1b93-42be-9c1d-45ac2690104d" providerId="ADAL" clId="{6217E245-9911-46DE-8BE3-0CBC03B2E685}" dt="2025-09-10T04:57:48.638" v="37"/>
          <ac:graphicFrameMkLst>
            <pc:docMk/>
            <pc:sldMk cId="2727857292" sldId="2147482627"/>
            <ac:graphicFrameMk id="7" creationId="{7F0C4AF0-612E-B7BC-1B1A-A8EF259F56EE}"/>
          </ac:graphicFrameMkLst>
        </pc:graphicFrameChg>
      </pc:sldChg>
      <pc:sldChg chg="ord">
        <pc:chgData name="Fernandez, Jaison" userId="aafa583f-1b93-42be-9c1d-45ac2690104d" providerId="ADAL" clId="{6217E245-9911-46DE-8BE3-0CBC03B2E685}" dt="2025-09-10T05:02:45.901" v="133"/>
        <pc:sldMkLst>
          <pc:docMk/>
          <pc:sldMk cId="3055312676" sldId="2147482634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85003499999999999"/>
        </c:manualLayout>
      </c:layout>
      <c:pieChart>
        <c:varyColors val="0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4.1227E-2"/>
          <c:y val="0.95121999999999995"/>
          <c:w val="0.91754599999999997"/>
          <c:h val="4.8779599999999999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800" b="0" i="0" u="none" strike="noStrike">
              <a:solidFill>
                <a:srgbClr val="000000"/>
              </a:solidFill>
              <a:latin typeface="Intel Clear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84A62F-E623-4DA8-9C53-161797F0AB4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E4490-55F9-4146-B073-BA00402CF6D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</a:t>
          </a:r>
          <a:r>
            <a:rPr lang="en-US" sz="10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UL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gm:t>
    </dgm:pt>
    <dgm:pt modelId="{21508A6D-3956-4864-9FC8-7AD164A0E546}" type="par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EFE5A21-1AD4-4138-8073-48A5794EFC55}" type="sib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7F17D41-7E15-4BEB-A7C6-FD1E46B64B8C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65BFF2E9-3A31-4311-84C6-B86DB62B6CF1}" type="sib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72DCCC5-3B38-4F9F-989D-D58A794C5116}" type="par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BC87800-6C34-4AD9-8467-AEB3087AC71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Hx-UPH-UL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IN" sz="1000" b="0" u="non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gm:t>
    </dgm:pt>
    <dgm:pt modelId="{66F0F442-E883-4F97-81F7-40C791FC1B1C}" type="sib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FD852A0-FAB5-47E1-8841-023E084DF1F7}" type="par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BEADC08-667F-4461-9D67-D7C75E9FF6D6}">
      <dgm:prSet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A0FEF1BE-E052-438A-B258-12CE02AD6844}" type="par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F0B1226-B5F0-4BFC-8578-78DC9CEA9464}" type="sib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F5275F9-E203-4F50-AB89-875B311C2B00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B08CD89-19E0-4D0B-8ED9-AA85CEF95575}" type="par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5BB7E83-7C2D-45DB-A0A7-7D52FF8E2D55}" type="sib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8800139-A7EC-482C-B9FF-D90823AA407E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0AD6C1E-0F66-41C8-87E2-0952B55BC0F3}" type="par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718EFE7-36D0-4CBE-9D4C-84B589FF22AE}" type="sib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3513A47-EDF2-4893-A3C6-EF5B916BE720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gm:t>
    </dgm:pt>
    <dgm:pt modelId="{B62A0669-B3E2-49C4-BDD3-1C3A4C2A440F}" type="parTrans" cxnId="{76CCB05A-0264-423C-9656-5A85F3181623}">
      <dgm:prSet/>
      <dgm:spPr/>
      <dgm:t>
        <a:bodyPr/>
        <a:lstStyle/>
        <a:p>
          <a:endParaRPr lang="en-US"/>
        </a:p>
      </dgm:t>
    </dgm:pt>
    <dgm:pt modelId="{1DD243B8-2CE5-4D98-9560-7554095125B2}" type="sibTrans" cxnId="{76CCB05A-0264-423C-9656-5A85F3181623}">
      <dgm:prSet/>
      <dgm:spPr/>
      <dgm:t>
        <a:bodyPr/>
        <a:lstStyle/>
        <a:p>
          <a:endParaRPr lang="en-US"/>
        </a:p>
      </dgm:t>
    </dgm:pt>
    <dgm:pt modelId="{35AE7E82-E451-45FE-A435-9D1BA39D955C}">
      <dgm:prSet custT="1"/>
      <dgm:spPr/>
      <dgm:t>
        <a:bodyPr rIns="9144"/>
        <a:lstStyle/>
        <a:p>
          <a:r>
            <a:rPr lang="it-IT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1503AE3-EE5C-472C-BD69-D23E16C4199F}" type="parTrans" cxnId="{BCF0AECA-4E02-4A05-B292-10A61AE89584}">
      <dgm:prSet/>
      <dgm:spPr/>
      <dgm:t>
        <a:bodyPr/>
        <a:lstStyle/>
        <a:p>
          <a:endParaRPr lang="en-US"/>
        </a:p>
      </dgm:t>
    </dgm:pt>
    <dgm:pt modelId="{58E695D0-D27B-4835-B80B-5492A8F3CC6E}" type="sibTrans" cxnId="{BCF0AECA-4E02-4A05-B292-10A61AE89584}">
      <dgm:prSet/>
      <dgm:spPr/>
      <dgm:t>
        <a:bodyPr/>
        <a:lstStyle/>
        <a:p>
          <a:endParaRPr lang="en-US"/>
        </a:p>
      </dgm:t>
    </dgm:pt>
    <dgm:pt modelId="{A5A0EE63-08F2-4DE6-8A09-78F1FFDFBCEE}">
      <dgm:prSet phldrT="[Text]" custT="1"/>
      <dgm:spPr/>
      <dgm:t>
        <a:bodyPr rIns="9144"/>
        <a:lstStyle/>
        <a:p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(T3,10L </a:t>
          </a:r>
          <a:r>
            <a:rPr lang="en-IN" sz="900" b="0" strike="noStrike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thin premium mid loss</a:t>
          </a:r>
          <a:r>
            <a:rPr lang="en-IN" sz="900" strike="noStrike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LP5x@8533,</a:t>
          </a:r>
          <a:r>
            <a:rPr lang="en-IN" sz="9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endParaRPr lang="en-US" sz="9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E798CBC-D52B-4604-A1B0-0CFB064EE739}" type="parTrans" cxnId="{7F6B8310-89EC-4CF8-94DE-AD12926600AF}">
      <dgm:prSet/>
      <dgm:spPr/>
      <dgm:t>
        <a:bodyPr/>
        <a:lstStyle/>
        <a:p>
          <a:endParaRPr lang="en-US"/>
        </a:p>
      </dgm:t>
    </dgm:pt>
    <dgm:pt modelId="{087A991C-EB6C-4A1A-84DB-04AFF3069F56}" type="sibTrans" cxnId="{7F6B8310-89EC-4CF8-94DE-AD12926600AF}">
      <dgm:prSet/>
      <dgm:spPr/>
      <dgm:t>
        <a:bodyPr/>
        <a:lstStyle/>
        <a:p>
          <a:endParaRPr lang="en-US"/>
        </a:p>
      </dgm:t>
    </dgm:pt>
    <dgm:pt modelId="{10533148-A944-42BF-8ED5-1221CE836A5E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63705ED-4944-494C-99C1-C0D48C3291C6}" type="parTrans" cxnId="{005883C7-F7A9-4065-80A4-A3CA2C8260B4}">
      <dgm:prSet/>
      <dgm:spPr/>
      <dgm:t>
        <a:bodyPr/>
        <a:lstStyle/>
        <a:p>
          <a:endParaRPr lang="en-US"/>
        </a:p>
      </dgm:t>
    </dgm:pt>
    <dgm:pt modelId="{646BDE78-6539-4880-A85D-AA34FAD00443}" type="sibTrans" cxnId="{005883C7-F7A9-4065-80A4-A3CA2C8260B4}">
      <dgm:prSet/>
      <dgm:spPr/>
      <dgm:t>
        <a:bodyPr/>
        <a:lstStyle/>
        <a:p>
          <a:endParaRPr lang="en-US"/>
        </a:p>
      </dgm:t>
    </dgm:pt>
    <dgm:pt modelId="{681D5003-B49D-4F4F-A088-FDCE9DE8A85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F80E858-BE81-4503-97D9-213E4AF63453}" type="parTrans" cxnId="{09C67FED-BB41-4570-9AD8-BF708A02748E}">
      <dgm:prSet/>
      <dgm:spPr/>
      <dgm:t>
        <a:bodyPr/>
        <a:lstStyle/>
        <a:p>
          <a:endParaRPr lang="en-US"/>
        </a:p>
      </dgm:t>
    </dgm:pt>
    <dgm:pt modelId="{EDF9E095-E50E-47B8-87D4-EC8FFACDF1B3}" type="sibTrans" cxnId="{09C67FED-BB41-4570-9AD8-BF708A02748E}">
      <dgm:prSet/>
      <dgm:spPr/>
      <dgm:t>
        <a:bodyPr/>
        <a:lstStyle/>
        <a:p>
          <a:endParaRPr lang="en-US"/>
        </a:p>
      </dgm:t>
    </dgm:pt>
    <dgm:pt modelId="{87FD222E-C5A7-4BAF-80D6-A8A238C94DC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@8000)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112E4F3-194F-4336-BDD9-F9B0EC4CF21E}" type="parTrans" cxnId="{D980C2D0-A084-4950-A87F-597A01619066}">
      <dgm:prSet/>
      <dgm:spPr/>
      <dgm:t>
        <a:bodyPr/>
        <a:lstStyle/>
        <a:p>
          <a:endParaRPr lang="en-US"/>
        </a:p>
      </dgm:t>
    </dgm:pt>
    <dgm:pt modelId="{8287E48E-3731-4D4B-9E18-724706E62357}" type="sibTrans" cxnId="{D980C2D0-A084-4950-A87F-597A01619066}">
      <dgm:prSet/>
      <dgm:spPr/>
      <dgm:t>
        <a:bodyPr/>
        <a:lstStyle/>
        <a:p>
          <a:endParaRPr lang="en-US"/>
        </a:p>
      </dgm:t>
    </dgm:pt>
    <dgm:pt modelId="{90019DEB-9F3A-456F-BD2E-6313E0C07BDC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0ABA029-9919-4153-AFF2-56B8BF856F51}" type="parTrans" cxnId="{DF87D92B-CB4E-4ECC-8C3F-FFCEBC0EF9F1}">
      <dgm:prSet/>
      <dgm:spPr/>
      <dgm:t>
        <a:bodyPr/>
        <a:lstStyle/>
        <a:p>
          <a:endParaRPr lang="en-US"/>
        </a:p>
      </dgm:t>
    </dgm:pt>
    <dgm:pt modelId="{EFC6E9C3-AA52-476A-89FC-93E1AAF81039}" type="sibTrans" cxnId="{DF87D92B-CB4E-4ECC-8C3F-FFCEBC0EF9F1}">
      <dgm:prSet/>
      <dgm:spPr/>
      <dgm:t>
        <a:bodyPr/>
        <a:lstStyle/>
        <a:p>
          <a:endParaRPr lang="en-US"/>
        </a:p>
      </dgm:t>
    </dgm:pt>
    <dgm:pt modelId="{2EF19AF9-2E39-4A64-851F-783DD4589DAE}">
      <dgm:prSet custT="1"/>
      <dgm:spPr/>
      <dgm:t>
        <a:bodyPr rIns="9144"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IN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(w/redriver),</a:t>
          </a:r>
          <a:r>
            <a:rPr lang="it-IT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E586A1E-81D2-43D1-9C08-E1CB3F64FCA5}" type="parTrans" cxnId="{DBAB8866-7F31-44A3-B190-D9FB58134E64}">
      <dgm:prSet/>
      <dgm:spPr/>
      <dgm:t>
        <a:bodyPr/>
        <a:lstStyle/>
        <a:p>
          <a:endParaRPr lang="en-US"/>
        </a:p>
      </dgm:t>
    </dgm:pt>
    <dgm:pt modelId="{526AACF3-3A8B-4AD7-B53C-914AEF724FBD}" type="sibTrans" cxnId="{DBAB8866-7F31-44A3-B190-D9FB58134E64}">
      <dgm:prSet/>
      <dgm:spPr/>
      <dgm:t>
        <a:bodyPr/>
        <a:lstStyle/>
        <a:p>
          <a:endParaRPr lang="en-US"/>
        </a:p>
      </dgm:t>
    </dgm:pt>
    <dgm:pt modelId="{AC0ECAD5-BE5D-462C-845F-FA565AEE766F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redriver)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A9ED8A8-0513-43E6-B077-95062249F851}" type="parTrans" cxnId="{BE1D84E1-3D98-4490-9578-601999CD9541}">
      <dgm:prSet/>
      <dgm:spPr/>
      <dgm:t>
        <a:bodyPr/>
        <a:lstStyle/>
        <a:p>
          <a:endParaRPr lang="en-US"/>
        </a:p>
      </dgm:t>
    </dgm:pt>
    <dgm:pt modelId="{BC15293C-B3A3-48C9-948D-85DD30DEEFE0}" type="sibTrans" cxnId="{BE1D84E1-3D98-4490-9578-601999CD9541}">
      <dgm:prSet/>
      <dgm:spPr/>
      <dgm:t>
        <a:bodyPr/>
        <a:lstStyle/>
        <a:p>
          <a:endParaRPr lang="en-US"/>
        </a:p>
      </dgm:t>
    </dgm:pt>
    <dgm:pt modelId="{C2874B76-E3FB-4E0E-95F9-4572FA9F3796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(For ECG only),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redriver),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UPH &amp; UL for ECG </a:t>
          </a:r>
          <a:endParaRPr lang="en-US" sz="900" b="0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E726A02-AB6F-4262-96FB-7F6007EC9E63}" type="parTrans" cxnId="{6E0ABDAD-6E5D-4BB8-B0F1-5ED23A6D973B}">
      <dgm:prSet/>
      <dgm:spPr/>
      <dgm:t>
        <a:bodyPr/>
        <a:lstStyle/>
        <a:p>
          <a:endParaRPr lang="en-US"/>
        </a:p>
      </dgm:t>
    </dgm:pt>
    <dgm:pt modelId="{6401EECC-CFB8-4D66-BEF0-8CBD04036BDA}" type="sibTrans" cxnId="{6E0ABDAD-6E5D-4BB8-B0F1-5ED23A6D973B}">
      <dgm:prSet/>
      <dgm:spPr/>
      <dgm:t>
        <a:bodyPr/>
        <a:lstStyle/>
        <a:p>
          <a:endParaRPr lang="en-US"/>
        </a:p>
      </dgm:t>
    </dgm:pt>
    <dgm:pt modelId="{0A09B448-520E-465F-B9F1-C58941EFAB17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 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dTBT,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</dgm:t>
    </dgm:pt>
    <dgm:pt modelId="{ED1E87D6-433E-4A2F-B534-5729D2DEDC45}" type="parTrans" cxnId="{B83F28CD-7B4D-4B70-B8E3-32EC5A0A1225}">
      <dgm:prSet/>
      <dgm:spPr/>
      <dgm:t>
        <a:bodyPr/>
        <a:lstStyle/>
        <a:p>
          <a:endParaRPr lang="en-US"/>
        </a:p>
      </dgm:t>
    </dgm:pt>
    <dgm:pt modelId="{9ECB2957-330C-4629-83C6-AB84FD37EFA4}" type="sibTrans" cxnId="{B83F28CD-7B4D-4B70-B8E3-32EC5A0A1225}">
      <dgm:prSet/>
      <dgm:spPr/>
      <dgm:t>
        <a:bodyPr/>
        <a:lstStyle/>
        <a:p>
          <a:endParaRPr lang="en-US"/>
        </a:p>
      </dgm:t>
    </dgm:pt>
    <dgm:pt modelId="{C7A14D8A-8FF4-4D05-9A9E-7204B519918A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46D8EE5-E72A-4CDE-931B-81AB039995DC}" type="parTrans" cxnId="{A3B877C3-DBF5-484E-8C4B-FD9FC0C40DD6}">
      <dgm:prSet/>
      <dgm:spPr/>
      <dgm:t>
        <a:bodyPr/>
        <a:lstStyle/>
        <a:p>
          <a:endParaRPr lang="en-US"/>
        </a:p>
      </dgm:t>
    </dgm:pt>
    <dgm:pt modelId="{EB857FEA-8B60-4ADC-B32A-8821A31B3D47}" type="sibTrans" cxnId="{A3B877C3-DBF5-484E-8C4B-FD9FC0C40DD6}">
      <dgm:prSet/>
      <dgm:spPr/>
      <dgm:t>
        <a:bodyPr/>
        <a:lstStyle/>
        <a:p>
          <a:endParaRPr lang="en-US"/>
        </a:p>
      </dgm:t>
    </dgm:pt>
    <dgm:pt modelId="{F2E9AC41-93B7-4887-90FB-16DE4E045038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</dgm:t>
    </dgm:pt>
    <dgm:pt modelId="{5DCF63BF-DCD5-478C-98BA-8EACCB6D2B9B}" type="sibTrans" cxnId="{7FAEA2D3-C2F7-438B-A88F-8C1B26AA84CC}">
      <dgm:prSet/>
      <dgm:spPr/>
      <dgm:t>
        <a:bodyPr/>
        <a:lstStyle/>
        <a:p>
          <a:endParaRPr lang="en-US"/>
        </a:p>
      </dgm:t>
    </dgm:pt>
    <dgm:pt modelId="{B72FA380-89DA-4282-8089-52DC86A3FCF3}" type="parTrans" cxnId="{7FAEA2D3-C2F7-438B-A88F-8C1B26AA84CC}">
      <dgm:prSet/>
      <dgm:spPr/>
      <dgm:t>
        <a:bodyPr/>
        <a:lstStyle/>
        <a:p>
          <a:endParaRPr lang="en-US"/>
        </a:p>
      </dgm:t>
    </dgm:pt>
    <dgm:pt modelId="{E92FC118-DE66-4B07-879D-CC71B89DB430}">
      <dgm:prSet custT="1"/>
      <dgm:spPr/>
      <dgm:t>
        <a:bodyPr rIns="9144"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4568E92-1AD6-4B41-829C-68A6145EE6E1}" type="parTrans" cxnId="{B89208A9-7598-4942-948B-48BF200BEAF7}">
      <dgm:prSet/>
      <dgm:spPr/>
      <dgm:t>
        <a:bodyPr/>
        <a:lstStyle/>
        <a:p>
          <a:endParaRPr lang="en-US"/>
        </a:p>
      </dgm:t>
    </dgm:pt>
    <dgm:pt modelId="{18108AF5-4887-485A-A280-3E5FBF01A01D}" type="sibTrans" cxnId="{B89208A9-7598-4942-948B-48BF200BEAF7}">
      <dgm:prSet/>
      <dgm:spPr/>
      <dgm:t>
        <a:bodyPr/>
        <a:lstStyle/>
        <a:p>
          <a:endParaRPr lang="en-US"/>
        </a:p>
      </dgm:t>
    </dgm:pt>
    <dgm:pt modelId="{A0D81F33-10F5-427F-B3E8-FD6E988AA991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BKC, PnP (Hx), </a:t>
          </a: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re use for UL</a:t>
          </a:r>
          <a:endParaRPr lang="en-US" sz="900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C647F90B-A157-4597-8A48-5DA1177B53CF}" type="sib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6D9ECBE-EA2D-46B2-A8D4-6361A7DE0886}" type="par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18875BB-A550-4B93-AD91-2E74720C82C1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</dgm:t>
    </dgm:pt>
    <dgm:pt modelId="{AC37C750-4526-4FC5-B0EA-31493282A7D3}" type="parTrans" cxnId="{F16F82A1-8C04-4FB4-8C49-2BA53CEF9EA9}">
      <dgm:prSet/>
      <dgm:spPr/>
      <dgm:t>
        <a:bodyPr/>
        <a:lstStyle/>
        <a:p>
          <a:endParaRPr lang="en-US"/>
        </a:p>
      </dgm:t>
    </dgm:pt>
    <dgm:pt modelId="{300B9E5D-ED03-4D48-A632-330ECFA44116}" type="sibTrans" cxnId="{F16F82A1-8C04-4FB4-8C49-2BA53CEF9EA9}">
      <dgm:prSet/>
      <dgm:spPr/>
      <dgm:t>
        <a:bodyPr/>
        <a:lstStyle/>
        <a:p>
          <a:endParaRPr lang="en-US"/>
        </a:p>
      </dgm:t>
    </dgm:pt>
    <dgm:pt modelId="{73ABC802-4306-45C8-B561-4884FFF08EE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8770BB2-3444-4E6D-89C8-FB559516DCFA}" type="parTrans" cxnId="{EF126FCF-549E-413C-8771-AF22878D55B3}">
      <dgm:prSet/>
      <dgm:spPr/>
      <dgm:t>
        <a:bodyPr/>
        <a:lstStyle/>
        <a:p>
          <a:endParaRPr lang="en-US"/>
        </a:p>
      </dgm:t>
    </dgm:pt>
    <dgm:pt modelId="{4A961816-86C8-40D7-A944-DD88E12DC2E9}" type="sibTrans" cxnId="{EF126FCF-549E-413C-8771-AF22878D55B3}">
      <dgm:prSet/>
      <dgm:spPr/>
      <dgm:t>
        <a:bodyPr/>
        <a:lstStyle/>
        <a:p>
          <a:endParaRPr lang="en-US"/>
        </a:p>
      </dgm:t>
    </dgm:pt>
    <dgm:pt modelId="{394F97BD-DFE6-41C0-BE04-D1816AACA55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Chgr, </a:t>
          </a:r>
          <a:r>
            <a:rPr lang="en-US" sz="9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</a:t>
          </a:r>
          <a:endParaRPr lang="en-US" sz="900" b="0" strike="sngStrike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8F50C22-52C6-4FD5-B412-1841A17607E9}" type="parTrans" cxnId="{0AA035D0-3CBE-44C9-8305-FD22E7BF315F}">
      <dgm:prSet/>
      <dgm:spPr/>
      <dgm:t>
        <a:bodyPr/>
        <a:lstStyle/>
        <a:p>
          <a:endParaRPr lang="en-US"/>
        </a:p>
      </dgm:t>
    </dgm:pt>
    <dgm:pt modelId="{D70DFEBE-4C3C-4F0B-8F53-2B3EEB3FBDE3}" type="sibTrans" cxnId="{0AA035D0-3CBE-44C9-8305-FD22E7BF315F}">
      <dgm:prSet/>
      <dgm:spPr/>
      <dgm:t>
        <a:bodyPr/>
        <a:lstStyle/>
        <a:p>
          <a:endParaRPr lang="en-US"/>
        </a:p>
      </dgm:t>
    </dgm:pt>
    <dgm:pt modelId="{147AE601-D312-4069-A84C-B9671CD7CAB3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4469577-FB97-441A-BBAC-C0AB5F6047B3}" type="parTrans" cxnId="{25A34AA6-3CD0-4CD2-B9EE-68B5E75140D0}">
      <dgm:prSet/>
      <dgm:spPr/>
      <dgm:t>
        <a:bodyPr/>
        <a:lstStyle/>
        <a:p>
          <a:endParaRPr lang="en-US"/>
        </a:p>
      </dgm:t>
    </dgm:pt>
    <dgm:pt modelId="{632C8018-3234-45A5-B9D1-B1928FB06CE6}" type="sibTrans" cxnId="{25A34AA6-3CD0-4CD2-B9EE-68B5E75140D0}">
      <dgm:prSet/>
      <dgm:spPr/>
      <dgm:t>
        <a:bodyPr/>
        <a:lstStyle/>
        <a:p>
          <a:endParaRPr lang="en-US"/>
        </a:p>
      </dgm:t>
    </dgm:pt>
    <dgm:pt modelId="{151D1EF9-119B-4EDF-958E-5B9E917CD42F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endParaRPr lang="en-US" sz="9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DB5FD0B-1C89-4540-9BF4-7962771231D6}" type="parTrans" cxnId="{51F81B99-B516-4ACA-91DD-A27A931BCD67}">
      <dgm:prSet/>
      <dgm:spPr/>
      <dgm:t>
        <a:bodyPr/>
        <a:lstStyle/>
        <a:p>
          <a:endParaRPr lang="en-US"/>
        </a:p>
      </dgm:t>
    </dgm:pt>
    <dgm:pt modelId="{BF5D46B2-1D94-4940-94C3-B602AB081A56}" type="sibTrans" cxnId="{51F81B99-B516-4ACA-91DD-A27A931BCD67}">
      <dgm:prSet/>
      <dgm:spPr/>
      <dgm:t>
        <a:bodyPr/>
        <a:lstStyle/>
        <a:p>
          <a:endParaRPr lang="en-US"/>
        </a:p>
      </dgm:t>
    </dgm:pt>
    <dgm:pt modelId="{8C6ECA7B-F166-491F-89B2-E32B9A6818A5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C90CE8D8-6BE9-456B-AE34-011541B16EDF}" type="parTrans" cxnId="{3B0CC719-BB84-498D-B97C-84997EA3501F}">
      <dgm:prSet/>
      <dgm:spPr/>
      <dgm:t>
        <a:bodyPr/>
        <a:lstStyle/>
        <a:p>
          <a:endParaRPr lang="en-US"/>
        </a:p>
      </dgm:t>
    </dgm:pt>
    <dgm:pt modelId="{5CB612B7-5059-464D-B2AD-96954EDCEC14}" type="sibTrans" cxnId="{3B0CC719-BB84-498D-B97C-84997EA3501F}">
      <dgm:prSet/>
      <dgm:spPr/>
      <dgm:t>
        <a:bodyPr/>
        <a:lstStyle/>
        <a:p>
          <a:endParaRPr lang="en-US"/>
        </a:p>
      </dgm:t>
    </dgm:pt>
    <dgm:pt modelId="{A58E7F7D-710E-4A98-ADD5-814EA0764B59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 </a:t>
          </a: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  <a:endParaRPr lang="en-US" sz="10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F60B23D-3C1A-4DB3-A4CA-08332B70D189}" type="sibTrans" cxnId="{C09FBA7E-EBB9-4231-AC8F-01FE11588A4E}">
      <dgm:prSet/>
      <dgm:spPr/>
      <dgm:t>
        <a:bodyPr/>
        <a:lstStyle/>
        <a:p>
          <a:endParaRPr lang="en-US"/>
        </a:p>
      </dgm:t>
    </dgm:pt>
    <dgm:pt modelId="{703E759E-651D-4848-93AC-FCD8635B3410}" type="parTrans" cxnId="{C09FBA7E-EBB9-4231-AC8F-01FE11588A4E}">
      <dgm:prSet/>
      <dgm:spPr/>
      <dgm:t>
        <a:bodyPr/>
        <a:lstStyle/>
        <a:p>
          <a:endParaRPr lang="en-US"/>
        </a:p>
      </dgm:t>
    </dgm:pt>
    <dgm:pt modelId="{95802A16-2B2A-4E89-85FC-F6EE11E11E57}">
      <dgm:prSet custT="1"/>
      <dgm:spPr/>
      <dgm:t>
        <a:bodyPr lIns="45720" rIns="4572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loss, </a:t>
          </a:r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@7200)</a:t>
          </a:r>
          <a:endParaRPr lang="en-US" sz="900" b="0" strike="sngStrike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A442E5A-CA89-4FC7-A720-050473B3D420}" type="parTrans" cxnId="{184066F5-EA87-4B9D-A522-E63BBC46F44C}">
      <dgm:prSet/>
      <dgm:spPr/>
      <dgm:t>
        <a:bodyPr/>
        <a:lstStyle/>
        <a:p>
          <a:endParaRPr lang="en-US"/>
        </a:p>
      </dgm:t>
    </dgm:pt>
    <dgm:pt modelId="{78804E8A-6D41-476B-B0B4-01C6B19281F6}" type="sibTrans" cxnId="{184066F5-EA87-4B9D-A522-E63BBC46F44C}">
      <dgm:prSet/>
      <dgm:spPr/>
      <dgm:t>
        <a:bodyPr/>
        <a:lstStyle/>
        <a:p>
          <a:endParaRPr lang="en-US"/>
        </a:p>
      </dgm:t>
    </dgm:pt>
    <dgm:pt modelId="{033187DC-34BF-469D-B483-A63FE3E2BB53}">
      <dgm:prSet custT="1"/>
      <dgm:spPr/>
      <dgm:t>
        <a:bodyPr lIns="45720" rIns="4572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b="1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UL, UFS </a:t>
          </a:r>
          <a:r>
            <a:rPr lang="en-IN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(w/MUX+ redriver)</a:t>
          </a:r>
          <a:r>
            <a:rPr lang="en-US" sz="900" b="1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</a:t>
          </a:r>
          <a:endParaRPr lang="en-US" sz="900" b="0" strike="sngStrike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A833D03-6650-446B-B0E4-B1F75C554F38}" type="parTrans" cxnId="{A99B01A3-8C1A-4302-9895-4B3A21EF0827}">
      <dgm:prSet/>
      <dgm:spPr/>
      <dgm:t>
        <a:bodyPr/>
        <a:lstStyle/>
        <a:p>
          <a:endParaRPr lang="en-US"/>
        </a:p>
      </dgm:t>
    </dgm:pt>
    <dgm:pt modelId="{CB401873-8E36-4937-81F7-F0C3378E91AC}" type="sibTrans" cxnId="{A99B01A3-8C1A-4302-9895-4B3A21EF0827}">
      <dgm:prSet/>
      <dgm:spPr/>
      <dgm:t>
        <a:bodyPr/>
        <a:lstStyle/>
        <a:p>
          <a:endParaRPr lang="en-US"/>
        </a:p>
      </dgm:t>
    </dgm:pt>
    <dgm:pt modelId="{E436E3B9-169A-405D-8DDA-17213CCEA5C1}">
      <dgm:prSet custT="1"/>
      <dgm:spPr/>
      <dgm:t>
        <a:bodyPr lIns="45720" rIns="4572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b="1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(UL), PnP, Chrome</a:t>
          </a:r>
          <a:endParaRPr lang="en-US" sz="900" b="1" strike="sngStrike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5EDAE83-094D-4419-A5CC-744053E8BB68}" type="parTrans" cxnId="{F1A9982A-2327-479F-86D8-765E8B9EC25C}">
      <dgm:prSet/>
      <dgm:spPr/>
      <dgm:t>
        <a:bodyPr/>
        <a:lstStyle/>
        <a:p>
          <a:endParaRPr lang="en-US"/>
        </a:p>
      </dgm:t>
    </dgm:pt>
    <dgm:pt modelId="{64E52B48-5EFE-44D1-92DA-9328BF838CD0}" type="sibTrans" cxnId="{F1A9982A-2327-479F-86D8-765E8B9EC25C}">
      <dgm:prSet/>
      <dgm:spPr/>
      <dgm:t>
        <a:bodyPr/>
        <a:lstStyle/>
        <a:p>
          <a:endParaRPr lang="en-US"/>
        </a:p>
      </dgm:t>
    </dgm:pt>
    <dgm:pt modelId="{83ECFBF7-8A35-488B-BB3B-086821051F2E}">
      <dgm:prSet custT="1"/>
      <dgm:spPr/>
      <dgm:t>
        <a:bodyPr lIns="45720" rIns="4572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it-IT" sz="9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</a:t>
          </a:r>
          <a:endParaRPr lang="en-US" sz="900" b="0" strike="sngStrike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223FB93-C130-40BE-9D1A-D0B45A2F5932}" type="parTrans" cxnId="{0CB1DB12-9ED0-41C5-BEEA-4927D619976C}">
      <dgm:prSet/>
      <dgm:spPr/>
      <dgm:t>
        <a:bodyPr/>
        <a:lstStyle/>
        <a:p>
          <a:endParaRPr lang="en-US"/>
        </a:p>
      </dgm:t>
    </dgm:pt>
    <dgm:pt modelId="{5479CAA7-0202-4B57-A3FF-75BA51C52D3D}" type="sibTrans" cxnId="{0CB1DB12-9ED0-41C5-BEEA-4927D619976C}">
      <dgm:prSet/>
      <dgm:spPr/>
      <dgm:t>
        <a:bodyPr/>
        <a:lstStyle/>
        <a:p>
          <a:endParaRPr lang="en-US"/>
        </a:p>
      </dgm:t>
    </dgm:pt>
    <dgm:pt modelId="{E5EEE825-F51A-450A-81D9-0F38EDF7D3A0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b="1" u="none" kern="1200" dirty="0">
              <a:solidFill>
                <a:schemeClr val="tx1"/>
              </a:solidFill>
              <a:highlight>
                <a:srgbClr val="FFFF00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RVP04: LP5x@9.6GT/s</a:t>
          </a:r>
          <a:endParaRPr lang="en-US" sz="900" b="1" u="none" kern="1200" dirty="0">
            <a:solidFill>
              <a:srgbClr val="FF0000"/>
            </a:solidFill>
            <a:highlight>
              <a:srgbClr val="FFFF00"/>
            </a:highlight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C318DE3-E286-4520-800E-6C7DA63326D9}" type="parTrans" cxnId="{7059ED97-A3DE-441C-9748-8628FCAAFA6C}">
      <dgm:prSet/>
      <dgm:spPr/>
      <dgm:t>
        <a:bodyPr/>
        <a:lstStyle/>
        <a:p>
          <a:endParaRPr lang="en-US"/>
        </a:p>
      </dgm:t>
    </dgm:pt>
    <dgm:pt modelId="{05D4A0DA-11C5-434D-B5A7-3989F1B57E9E}" type="sibTrans" cxnId="{7059ED97-A3DE-441C-9748-8628FCAAFA6C}">
      <dgm:prSet/>
      <dgm:spPr/>
      <dgm:t>
        <a:bodyPr/>
        <a:lstStyle/>
        <a:p>
          <a:endParaRPr lang="en-US"/>
        </a:p>
      </dgm:t>
    </dgm:pt>
    <dgm:pt modelId="{8848DADA-1E36-4E18-B937-52BA53FF596F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</a:t>
          </a:r>
          <a:endParaRPr lang="en-US" sz="10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8CF76E6-2FC6-4C63-A472-C60515652FAE}" type="sib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0F28F2B-AA86-406B-BA58-18965E401368}" type="par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8B76F3D-34F7-4EE8-B3E8-EF97BB93A14C}">
      <dgm:prSet phldrT="[Text]" custT="1"/>
      <dgm:spPr>
        <a:solidFill>
          <a:srgbClr val="8F5DA2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spcFirstLastPara="0" vert="horz" wrap="square" lIns="38100" tIns="19050" rIns="38100" bIns="19050" numCol="1" spcCol="1270" anchor="ctr" anchorCtr="0"/>
        <a:lstStyle/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RVP</a:t>
          </a:r>
        </a:p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MB Socketed</a:t>
          </a:r>
        </a:p>
      </dgm:t>
    </dgm:pt>
    <dgm:pt modelId="{67E4F956-1BB2-44C0-A23C-0C33D7F54244}" type="parTrans" cxnId="{A1B23994-1ABB-41EE-B4C7-2DDA3CF85ED6}">
      <dgm:prSet/>
      <dgm:spPr/>
      <dgm:t>
        <a:bodyPr/>
        <a:lstStyle/>
        <a:p>
          <a:endParaRPr lang="en-US"/>
        </a:p>
      </dgm:t>
    </dgm:pt>
    <dgm:pt modelId="{01E20518-BD0F-4E85-8CFA-3012EEFB793E}" type="sibTrans" cxnId="{A1B23994-1ABB-41EE-B4C7-2DDA3CF85ED6}">
      <dgm:prSet/>
      <dgm:spPr/>
      <dgm:t>
        <a:bodyPr/>
        <a:lstStyle/>
        <a:p>
          <a:endParaRPr lang="en-US"/>
        </a:p>
      </dgm:t>
    </dgm:pt>
    <dgm:pt modelId="{3F5093C0-D4B9-4852-A754-A4FC83B95741}">
      <dgm:prSet phldrT="[Text]" custT="1"/>
      <dgm:spPr>
        <a:solidFill>
          <a:srgbClr val="8F5DA2">
            <a:tint val="40000"/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8F5DA2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spcFirstLastPara="0" vert="horz" wrap="square" lIns="247650" tIns="123825" rIns="91440" bIns="123825" numCol="1" spcCol="1270" anchor="ctr" anchorCtr="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LP5x@10.7G)</a:t>
          </a:r>
          <a:endParaRPr lang="en-US" sz="900" strike="noStrike" kern="1200" dirty="0">
            <a:solidFill>
              <a:srgbClr val="00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8537D3C-16CF-407D-920F-C0AEC72D62DD}" type="parTrans" cxnId="{EF959597-AE77-42E7-BFF1-21FE6CBF6623}">
      <dgm:prSet/>
      <dgm:spPr/>
      <dgm:t>
        <a:bodyPr/>
        <a:lstStyle/>
        <a:p>
          <a:endParaRPr lang="en-US"/>
        </a:p>
      </dgm:t>
    </dgm:pt>
    <dgm:pt modelId="{2AB6F73D-5193-499F-BF07-3CFDDCAC26CA}" type="sibTrans" cxnId="{EF959597-AE77-42E7-BFF1-21FE6CBF6623}">
      <dgm:prSet/>
      <dgm:spPr/>
      <dgm:t>
        <a:bodyPr/>
        <a:lstStyle/>
        <a:p>
          <a:endParaRPr lang="en-US"/>
        </a:p>
      </dgm:t>
    </dgm:pt>
    <dgm:pt modelId="{C317A6B6-96D8-4619-8FAE-BEF6CEF82826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u="none" dirty="0">
              <a:solidFill>
                <a:schemeClr val="tx1"/>
              </a:solidFill>
              <a:highlight>
                <a:srgbClr val="FFFF00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RVP04m : LP5x@10.7GT/s</a:t>
          </a:r>
        </a:p>
      </dgm:t>
    </dgm:pt>
    <dgm:pt modelId="{253C60E0-EEF9-44CF-A49E-EB1353C3B216}" type="parTrans" cxnId="{B34BAD7D-5595-49E1-9F42-6DC078222345}">
      <dgm:prSet/>
      <dgm:spPr/>
      <dgm:t>
        <a:bodyPr/>
        <a:lstStyle/>
        <a:p>
          <a:endParaRPr lang="en-US"/>
        </a:p>
      </dgm:t>
    </dgm:pt>
    <dgm:pt modelId="{78353534-D703-4917-8379-7A7EED3F30ED}" type="sibTrans" cxnId="{B34BAD7D-5595-49E1-9F42-6DC078222345}">
      <dgm:prSet/>
      <dgm:spPr/>
      <dgm:t>
        <a:bodyPr/>
        <a:lstStyle/>
        <a:p>
          <a:endParaRPr lang="en-US"/>
        </a:p>
      </dgm:t>
    </dgm:pt>
    <dgm:pt modelId="{6F43290B-5541-4D2A-AAB7-16EAF89FAC33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</a:t>
          </a:r>
          <a:r>
            <a:rPr lang="en-IN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redriver)</a:t>
          </a:r>
          <a:endParaRPr lang="en-US" sz="9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A292C61-99AA-4CDB-9719-5A9CB60994BF}" type="parTrans" cxnId="{8199F408-3BE5-4C33-8356-B15D402E2862}">
      <dgm:prSet/>
      <dgm:spPr/>
      <dgm:t>
        <a:bodyPr/>
        <a:lstStyle/>
        <a:p>
          <a:endParaRPr lang="en-US"/>
        </a:p>
      </dgm:t>
    </dgm:pt>
    <dgm:pt modelId="{DB31CC46-B709-49C1-AB90-2D8776CF98E5}" type="sibTrans" cxnId="{8199F408-3BE5-4C33-8356-B15D402E2862}">
      <dgm:prSet/>
      <dgm:spPr/>
      <dgm:t>
        <a:bodyPr/>
        <a:lstStyle/>
        <a:p>
          <a:endParaRPr lang="en-US"/>
        </a:p>
      </dgm:t>
    </dgm:pt>
    <dgm:pt modelId="{277ACA78-EE91-4F7F-A86F-6157A71D6BD7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PnP, </a:t>
          </a:r>
          <a:r>
            <a:rPr lang="it-IT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</a:t>
          </a:r>
          <a:r>
            <a:rPr lang="it-IT" sz="9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GFx, FV, EV </a:t>
          </a:r>
          <a:r>
            <a:rPr lang="it-IT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H), </a:t>
          </a:r>
          <a:r>
            <a:rPr lang="it-IT" sz="9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endParaRPr lang="en-US" sz="9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C89A2340-3038-4709-8B7F-B32001B9A770}" type="parTrans" cxnId="{5FAE30C7-03AD-43D6-B11A-76D723F62B03}">
      <dgm:prSet/>
      <dgm:spPr/>
      <dgm:t>
        <a:bodyPr/>
        <a:lstStyle/>
        <a:p>
          <a:endParaRPr lang="en-US"/>
        </a:p>
      </dgm:t>
    </dgm:pt>
    <dgm:pt modelId="{ED03D4A1-205A-409C-BF03-89BF096DD229}" type="sibTrans" cxnId="{5FAE30C7-03AD-43D6-B11A-76D723F62B03}">
      <dgm:prSet/>
      <dgm:spPr/>
      <dgm:t>
        <a:bodyPr/>
        <a:lstStyle/>
        <a:p>
          <a:endParaRPr lang="en-US"/>
        </a:p>
      </dgm:t>
    </dgm:pt>
    <dgm:pt modelId="{5CA14E6A-2A28-4734-9D76-4339CE9C0EB5}" type="pres">
      <dgm:prSet presAssocID="{9784A62F-E623-4DA8-9C53-161797F0AB49}" presName="Name0" presStyleCnt="0">
        <dgm:presLayoutVars>
          <dgm:dir/>
          <dgm:animLvl val="lvl"/>
          <dgm:resizeHandles val="exact"/>
        </dgm:presLayoutVars>
      </dgm:prSet>
      <dgm:spPr/>
    </dgm:pt>
    <dgm:pt modelId="{B4F6A22E-8562-4FF6-BED4-0DC6DB3446C3}" type="pres">
      <dgm:prSet presAssocID="{6CAE4490-55F9-4146-B073-BA00402CF6D6}" presName="linNode" presStyleCnt="0"/>
      <dgm:spPr/>
    </dgm:pt>
    <dgm:pt modelId="{FDF72B3C-4AD7-49AE-AD7C-756D0A5E44FE}" type="pres">
      <dgm:prSet presAssocID="{6CAE4490-55F9-4146-B073-BA00402CF6D6}" presName="parentText" presStyleLbl="node1" presStyleIdx="0" presStyleCnt="8" custLinFactNeighborY="-607">
        <dgm:presLayoutVars>
          <dgm:chMax val="1"/>
          <dgm:bulletEnabled val="1"/>
        </dgm:presLayoutVars>
      </dgm:prSet>
      <dgm:spPr/>
    </dgm:pt>
    <dgm:pt modelId="{DD32160F-E9EA-49A2-AC04-986254BBAA57}" type="pres">
      <dgm:prSet presAssocID="{6CAE4490-55F9-4146-B073-BA00402CF6D6}" presName="descendantText" presStyleLbl="alignAccFollowNode1" presStyleIdx="0" presStyleCnt="8" custScaleY="113846">
        <dgm:presLayoutVars>
          <dgm:bulletEnabled val="1"/>
        </dgm:presLayoutVars>
      </dgm:prSet>
      <dgm:spPr/>
    </dgm:pt>
    <dgm:pt modelId="{0DF343B8-DCE6-4D9C-A664-916C38C4BA68}" type="pres">
      <dgm:prSet presAssocID="{4EFE5A21-1AD4-4138-8073-48A5794EFC55}" presName="sp" presStyleCnt="0"/>
      <dgm:spPr/>
    </dgm:pt>
    <dgm:pt modelId="{97B0F011-D5E9-41A7-B044-D032394110E3}" type="pres">
      <dgm:prSet presAssocID="{E7F17D41-7E15-4BEB-A7C6-FD1E46B64B8C}" presName="linNode" presStyleCnt="0"/>
      <dgm:spPr/>
    </dgm:pt>
    <dgm:pt modelId="{E1D32F10-12CB-4C1E-B9B8-2C473C24894C}" type="pres">
      <dgm:prSet presAssocID="{E7F17D41-7E15-4BEB-A7C6-FD1E46B64B8C}" presName="parentText" presStyleLbl="node1" presStyleIdx="1" presStyleCnt="8">
        <dgm:presLayoutVars>
          <dgm:chMax val="1"/>
          <dgm:bulletEnabled val="1"/>
        </dgm:presLayoutVars>
      </dgm:prSet>
      <dgm:spPr/>
    </dgm:pt>
    <dgm:pt modelId="{6231ED85-6EDB-488A-AC38-AC5BC192CF48}" type="pres">
      <dgm:prSet presAssocID="{E7F17D41-7E15-4BEB-A7C6-FD1E46B64B8C}" presName="descendantText" presStyleLbl="alignAccFollowNode1" presStyleIdx="1" presStyleCnt="8">
        <dgm:presLayoutVars>
          <dgm:bulletEnabled val="1"/>
        </dgm:presLayoutVars>
      </dgm:prSet>
      <dgm:spPr/>
    </dgm:pt>
    <dgm:pt modelId="{EB0A558B-DCEF-40D7-8569-9DE8C582422A}" type="pres">
      <dgm:prSet presAssocID="{65BFF2E9-3A31-4311-84C6-B86DB62B6CF1}" presName="sp" presStyleCnt="0"/>
      <dgm:spPr/>
    </dgm:pt>
    <dgm:pt modelId="{ACDBA354-0B13-4F50-8F63-392C38BC4DB2}" type="pres">
      <dgm:prSet presAssocID="{0BC87800-6C34-4AD9-8467-AEB3087AC716}" presName="linNode" presStyleCnt="0"/>
      <dgm:spPr/>
    </dgm:pt>
    <dgm:pt modelId="{2DA9B785-1C37-4FF1-8D5E-F8CD9A18C46F}" type="pres">
      <dgm:prSet presAssocID="{0BC87800-6C34-4AD9-8467-AEB3087AC716}" presName="parentText" presStyleLbl="node1" presStyleIdx="2" presStyleCnt="8">
        <dgm:presLayoutVars>
          <dgm:chMax val="1"/>
          <dgm:bulletEnabled val="1"/>
        </dgm:presLayoutVars>
      </dgm:prSet>
      <dgm:spPr/>
    </dgm:pt>
    <dgm:pt modelId="{AAE46745-486A-4659-814D-977AF5FDEA02}" type="pres">
      <dgm:prSet presAssocID="{0BC87800-6C34-4AD9-8467-AEB3087AC716}" presName="descendantText" presStyleLbl="alignAccFollowNode1" presStyleIdx="2" presStyleCnt="8">
        <dgm:presLayoutVars>
          <dgm:bulletEnabled val="1"/>
        </dgm:presLayoutVars>
      </dgm:prSet>
      <dgm:spPr/>
    </dgm:pt>
    <dgm:pt modelId="{87B15984-B4B0-4664-B525-806CAE125B56}" type="pres">
      <dgm:prSet presAssocID="{66F0F442-E883-4F97-81F7-40C791FC1B1C}" presName="sp" presStyleCnt="0"/>
      <dgm:spPr/>
    </dgm:pt>
    <dgm:pt modelId="{77926C09-B90D-421F-8EC7-A1344AC2103D}" type="pres">
      <dgm:prSet presAssocID="{6BEADC08-667F-4461-9D67-D7C75E9FF6D6}" presName="linNode" presStyleCnt="0"/>
      <dgm:spPr/>
    </dgm:pt>
    <dgm:pt modelId="{A852C10C-777D-4B35-976E-705DCDD716CF}" type="pres">
      <dgm:prSet presAssocID="{6BEADC08-667F-4461-9D67-D7C75E9FF6D6}" presName="parentText" presStyleLbl="node1" presStyleIdx="3" presStyleCnt="8">
        <dgm:presLayoutVars>
          <dgm:chMax val="1"/>
          <dgm:bulletEnabled val="1"/>
        </dgm:presLayoutVars>
      </dgm:prSet>
      <dgm:spPr/>
    </dgm:pt>
    <dgm:pt modelId="{23641527-C507-41C8-9F30-C113A4BC7040}" type="pres">
      <dgm:prSet presAssocID="{6BEADC08-667F-4461-9D67-D7C75E9FF6D6}" presName="descendantText" presStyleLbl="alignAccFollowNode1" presStyleIdx="3" presStyleCnt="8">
        <dgm:presLayoutVars>
          <dgm:bulletEnabled val="1"/>
        </dgm:presLayoutVars>
      </dgm:prSet>
      <dgm:spPr/>
    </dgm:pt>
    <dgm:pt modelId="{04E76CC0-55FC-4134-82D4-7DB329B4F4F6}" type="pres">
      <dgm:prSet presAssocID="{4F0B1226-B5F0-4BFC-8578-78DC9CEA9464}" presName="sp" presStyleCnt="0"/>
      <dgm:spPr/>
    </dgm:pt>
    <dgm:pt modelId="{185CCF98-5308-4AF4-98AE-F68EC82A171C}" type="pres">
      <dgm:prSet presAssocID="{28B76F3D-34F7-4EE8-B3E8-EF97BB93A14C}" presName="linNode" presStyleCnt="0"/>
      <dgm:spPr/>
    </dgm:pt>
    <dgm:pt modelId="{492DEAF8-B05A-4C18-8F73-8B6D18D848DC}" type="pres">
      <dgm:prSet presAssocID="{28B76F3D-34F7-4EE8-B3E8-EF97BB93A14C}" presName="parentText" presStyleLbl="node1" presStyleIdx="4" presStyleCnt="8">
        <dgm:presLayoutVars>
          <dgm:chMax val="1"/>
          <dgm:bulletEnabled val="1"/>
        </dgm:presLayoutVars>
      </dgm:prSet>
      <dgm:spPr>
        <a:xfrm>
          <a:off x="0" y="2945854"/>
          <a:ext cx="1806645" cy="701338"/>
        </a:xfrm>
        <a:prstGeom prst="roundRect">
          <a:avLst/>
        </a:prstGeom>
      </dgm:spPr>
    </dgm:pt>
    <dgm:pt modelId="{EA275E4B-9155-4253-BA6D-D219299A7E08}" type="pres">
      <dgm:prSet presAssocID="{28B76F3D-34F7-4EE8-B3E8-EF97BB93A14C}" presName="descendantText" presStyleLbl="alignAccFollowNode1" presStyleIdx="4" presStyleCnt="8">
        <dgm:presLayoutVars>
          <dgm:bulletEnabled val="1"/>
        </dgm:presLayoutVars>
      </dgm:prSet>
      <dgm:spPr>
        <a:xfrm rot="5400000">
          <a:off x="3132017" y="1690617"/>
          <a:ext cx="561070" cy="3211814"/>
        </a:xfrm>
        <a:prstGeom prst="round2SameRect">
          <a:avLst/>
        </a:prstGeom>
      </dgm:spPr>
    </dgm:pt>
    <dgm:pt modelId="{6CB31CEE-2552-4B7A-8440-431BDB2B2EFB}" type="pres">
      <dgm:prSet presAssocID="{01E20518-BD0F-4E85-8CFA-3012EEFB793E}" presName="sp" presStyleCnt="0"/>
      <dgm:spPr/>
    </dgm:pt>
    <dgm:pt modelId="{870537F1-5112-4377-84C5-8E04479CA3DE}" type="pres">
      <dgm:prSet presAssocID="{33513A47-EDF2-4893-A3C6-EF5B916BE720}" presName="linNode" presStyleCnt="0"/>
      <dgm:spPr/>
    </dgm:pt>
    <dgm:pt modelId="{FB67B679-9231-4083-BCBB-51AF58762BEC}" type="pres">
      <dgm:prSet presAssocID="{33513A47-EDF2-4893-A3C6-EF5B916BE720}" presName="parentText" presStyleLbl="node1" presStyleIdx="5" presStyleCnt="8">
        <dgm:presLayoutVars>
          <dgm:chMax val="1"/>
          <dgm:bulletEnabled val="1"/>
        </dgm:presLayoutVars>
      </dgm:prSet>
      <dgm:spPr/>
    </dgm:pt>
    <dgm:pt modelId="{0DF75C31-7387-4DE2-8A59-8D2C805AEE17}" type="pres">
      <dgm:prSet presAssocID="{33513A47-EDF2-4893-A3C6-EF5B916BE720}" presName="descendantText" presStyleLbl="alignAccFollowNode1" presStyleIdx="5" presStyleCnt="8" custLinFactNeighborX="622" custLinFactNeighborY="-478">
        <dgm:presLayoutVars>
          <dgm:bulletEnabled val="1"/>
        </dgm:presLayoutVars>
      </dgm:prSet>
      <dgm:spPr/>
    </dgm:pt>
    <dgm:pt modelId="{98595195-6E7B-450A-B2DA-1DDDBF44738B}" type="pres">
      <dgm:prSet presAssocID="{1DD243B8-2CE5-4D98-9560-7554095125B2}" presName="sp" presStyleCnt="0"/>
      <dgm:spPr/>
    </dgm:pt>
    <dgm:pt modelId="{1028F532-4E7F-4E5E-9E63-D249F109B4AF}" type="pres">
      <dgm:prSet presAssocID="{218875BB-A550-4B93-AD91-2E74720C82C1}" presName="linNode" presStyleCnt="0"/>
      <dgm:spPr/>
    </dgm:pt>
    <dgm:pt modelId="{AE155438-2526-4E33-B0F8-1C6F00E85C4E}" type="pres">
      <dgm:prSet presAssocID="{218875BB-A550-4B93-AD91-2E74720C82C1}" presName="parentText" presStyleLbl="node1" presStyleIdx="6" presStyleCnt="8">
        <dgm:presLayoutVars>
          <dgm:chMax val="1"/>
          <dgm:bulletEnabled val="1"/>
        </dgm:presLayoutVars>
      </dgm:prSet>
      <dgm:spPr/>
    </dgm:pt>
    <dgm:pt modelId="{D16E4279-03EE-4E11-95F4-0ABA4FD87015}" type="pres">
      <dgm:prSet presAssocID="{218875BB-A550-4B93-AD91-2E74720C82C1}" presName="descendantText" presStyleLbl="alignAccFollowNode1" presStyleIdx="6" presStyleCnt="8">
        <dgm:presLayoutVars>
          <dgm:bulletEnabled val="1"/>
        </dgm:presLayoutVars>
      </dgm:prSet>
      <dgm:spPr/>
    </dgm:pt>
    <dgm:pt modelId="{78325194-AEEB-4AF0-8A24-A45BA453EDDF}" type="pres">
      <dgm:prSet presAssocID="{300B9E5D-ED03-4D48-A632-330ECFA44116}" presName="sp" presStyleCnt="0"/>
      <dgm:spPr/>
    </dgm:pt>
    <dgm:pt modelId="{032E3E4B-B233-40C8-9680-58D078F85BFD}" type="pres">
      <dgm:prSet presAssocID="{A58E7F7D-710E-4A98-ADD5-814EA0764B59}" presName="linNode" presStyleCnt="0"/>
      <dgm:spPr/>
    </dgm:pt>
    <dgm:pt modelId="{ADE62554-712D-4EA4-94A5-9B67F856F08B}" type="pres">
      <dgm:prSet presAssocID="{A58E7F7D-710E-4A98-ADD5-814EA0764B59}" presName="parentText" presStyleLbl="node1" presStyleIdx="7" presStyleCnt="8">
        <dgm:presLayoutVars>
          <dgm:chMax val="1"/>
          <dgm:bulletEnabled val="1"/>
        </dgm:presLayoutVars>
      </dgm:prSet>
      <dgm:spPr/>
    </dgm:pt>
    <dgm:pt modelId="{3215C857-90A6-4437-82C6-D561E9FF51F2}" type="pres">
      <dgm:prSet presAssocID="{A58E7F7D-710E-4A98-ADD5-814EA0764B59}" presName="descendantText" presStyleLbl="alignAccFollowNode1" presStyleIdx="7" presStyleCnt="8">
        <dgm:presLayoutVars>
          <dgm:bulletEnabled val="1"/>
        </dgm:presLayoutVars>
      </dgm:prSet>
      <dgm:spPr/>
    </dgm:pt>
  </dgm:ptLst>
  <dgm:cxnLst>
    <dgm:cxn modelId="{E93CA603-DDF5-4941-AF16-A2DA55156ED1}" type="presOf" srcId="{73ABC802-4306-45C8-B561-4884FFF08EE1}" destId="{D16E4279-03EE-4E11-95F4-0ABA4FD87015}" srcOrd="0" destOrd="0" presId="urn:microsoft.com/office/officeart/2005/8/layout/vList5"/>
    <dgm:cxn modelId="{C2E8CF05-BD03-47C8-861A-0873DE31E757}" type="presOf" srcId="{394F97BD-DFE6-41C0-BE04-D1816AACA551}" destId="{D16E4279-03EE-4E11-95F4-0ABA4FD87015}" srcOrd="0" destOrd="1" presId="urn:microsoft.com/office/officeart/2005/8/layout/vList5"/>
    <dgm:cxn modelId="{8199F408-3BE5-4C33-8356-B15D402E2862}" srcId="{28B76F3D-34F7-4EE8-B3E8-EF97BB93A14C}" destId="{6F43290B-5541-4D2A-AAB7-16EAF89FAC33}" srcOrd="2" destOrd="0" parTransId="{EA292C61-99AA-4CDB-9719-5A9CB60994BF}" sibTransId="{DB31CC46-B709-49C1-AB90-2D8776CF98E5}"/>
    <dgm:cxn modelId="{C14E460D-1FED-4949-B76F-222A873171C3}" srcId="{9784A62F-E623-4DA8-9C53-161797F0AB49}" destId="{0BC87800-6C34-4AD9-8467-AEB3087AC716}" srcOrd="2" destOrd="0" parTransId="{1FD852A0-FAB5-47E1-8841-023E084DF1F7}" sibTransId="{66F0F442-E883-4F97-81F7-40C791FC1B1C}"/>
    <dgm:cxn modelId="{93DF7D0F-7954-40AD-B2CC-DC9D949DB75B}" type="presOf" srcId="{033187DC-34BF-469D-B483-A63FE3E2BB53}" destId="{3215C857-90A6-4437-82C6-D561E9FF51F2}" srcOrd="0" destOrd="1" presId="urn:microsoft.com/office/officeart/2005/8/layout/vList5"/>
    <dgm:cxn modelId="{7F6B8310-89EC-4CF8-94DE-AD12926600AF}" srcId="{33513A47-EDF2-4893-A3C6-EF5B916BE720}" destId="{A5A0EE63-08F2-4DE6-8A09-78F1FFDFBCEE}" srcOrd="0" destOrd="0" parTransId="{6E798CBC-D52B-4604-A1B0-0CFB064EE739}" sibTransId="{087A991C-EB6C-4A1A-84DB-04AFF3069F56}"/>
    <dgm:cxn modelId="{0CB1DB12-9ED0-41C5-BEEA-4927D619976C}" srcId="{A58E7F7D-710E-4A98-ADD5-814EA0764B59}" destId="{83ECFBF7-8A35-488B-BB3B-086821051F2E}" srcOrd="3" destOrd="0" parTransId="{5223FB93-C130-40BE-9D1A-D0B45A2F5932}" sibTransId="{5479CAA7-0202-4B57-A3FF-75BA51C52D3D}"/>
    <dgm:cxn modelId="{3B0CC719-BB84-498D-B97C-84997EA3501F}" srcId="{218875BB-A550-4B93-AD91-2E74720C82C1}" destId="{8C6ECA7B-F166-491F-89B2-E32B9A6818A5}" srcOrd="3" destOrd="0" parTransId="{C90CE8D8-6BE9-456B-AE34-011541B16EDF}" sibTransId="{5CB612B7-5059-464D-B2AD-96954EDCEC14}"/>
    <dgm:cxn modelId="{EBF83F1C-0BC0-4F23-9E46-423AD8F4281B}" type="presOf" srcId="{E7F17D41-7E15-4BEB-A7C6-FD1E46B64B8C}" destId="{E1D32F10-12CB-4C1E-B9B8-2C473C24894C}" srcOrd="0" destOrd="0" presId="urn:microsoft.com/office/officeart/2005/8/layout/vList5"/>
    <dgm:cxn modelId="{94DC9C1C-8D7C-408F-A239-6F5923DE53E0}" type="presOf" srcId="{0BC87800-6C34-4AD9-8467-AEB3087AC716}" destId="{2DA9B785-1C37-4FF1-8D5E-F8CD9A18C46F}" srcOrd="0" destOrd="0" presId="urn:microsoft.com/office/officeart/2005/8/layout/vList5"/>
    <dgm:cxn modelId="{7E646422-CCD6-433A-BC82-5264A96C7D3C}" type="presOf" srcId="{A5A0EE63-08F2-4DE6-8A09-78F1FFDFBCEE}" destId="{0DF75C31-7387-4DE2-8A59-8D2C805AEE17}" srcOrd="0" destOrd="0" presId="urn:microsoft.com/office/officeart/2005/8/layout/vList5"/>
    <dgm:cxn modelId="{48C18424-5C73-489B-A502-64B151D2C2AA}" type="presOf" srcId="{83ECFBF7-8A35-488B-BB3B-086821051F2E}" destId="{3215C857-90A6-4437-82C6-D561E9FF51F2}" srcOrd="0" destOrd="3" presId="urn:microsoft.com/office/officeart/2005/8/layout/vList5"/>
    <dgm:cxn modelId="{20CD6B25-E526-4984-8078-FD25DEB39491}" type="presOf" srcId="{90019DEB-9F3A-456F-BD2E-6313E0C07BDC}" destId="{6231ED85-6EDB-488A-AC38-AC5BC192CF48}" srcOrd="0" destOrd="0" presId="urn:microsoft.com/office/officeart/2005/8/layout/vList5"/>
    <dgm:cxn modelId="{F1A9982A-2327-479F-86D8-765E8B9EC25C}" srcId="{A58E7F7D-710E-4A98-ADD5-814EA0764B59}" destId="{E436E3B9-169A-405D-8DDA-17213CCEA5C1}" srcOrd="2" destOrd="0" parTransId="{35EDAE83-094D-4419-A5CC-744053E8BB68}" sibTransId="{64E52B48-5EFE-44D1-92DA-9328BF838CD0}"/>
    <dgm:cxn modelId="{DF87D92B-CB4E-4ECC-8C3F-FFCEBC0EF9F1}" srcId="{E7F17D41-7E15-4BEB-A7C6-FD1E46B64B8C}" destId="{90019DEB-9F3A-456F-BD2E-6313E0C07BDC}" srcOrd="0" destOrd="0" parTransId="{30ABA029-9919-4153-AFF2-56B8BF856F51}" sibTransId="{EFC6E9C3-AA52-476A-89FC-93E1AAF81039}"/>
    <dgm:cxn modelId="{648A3A2F-E0CC-4039-AD56-70075757CE60}" type="presOf" srcId="{8848DADA-1E36-4E18-B937-52BA53FF596F}" destId="{DD32160F-E9EA-49A2-AC04-986254BBAA57}" srcOrd="0" destOrd="3" presId="urn:microsoft.com/office/officeart/2005/8/layout/vList5"/>
    <dgm:cxn modelId="{18001F30-390F-4566-A4D4-0458AE061EE4}" type="presOf" srcId="{10533148-A944-42BF-8ED5-1221CE836A5E}" destId="{23641527-C507-41C8-9F30-C113A4BC7040}" srcOrd="0" destOrd="0" presId="urn:microsoft.com/office/officeart/2005/8/layout/vList5"/>
    <dgm:cxn modelId="{B99BBB3B-6C8C-4E2C-BAAC-09433BEC8065}" type="presOf" srcId="{147AE601-D312-4069-A84C-B9671CD7CAB3}" destId="{AAE46745-486A-4659-814D-977AF5FDEA02}" srcOrd="0" destOrd="2" presId="urn:microsoft.com/office/officeart/2005/8/layout/vList5"/>
    <dgm:cxn modelId="{C30BF13C-8514-4000-917B-96019D1CF716}" type="presOf" srcId="{3F5093C0-D4B9-4852-A754-A4FC83B95741}" destId="{EA275E4B-9155-4253-BA6D-D219299A7E08}" srcOrd="0" destOrd="0" presId="urn:microsoft.com/office/officeart/2005/8/layout/vList5"/>
    <dgm:cxn modelId="{0C899144-A7A6-4B51-9B4C-941FC04B366B}" type="presOf" srcId="{151D1EF9-119B-4EDF-958E-5B9E917CD42F}" destId="{D16E4279-03EE-4E11-95F4-0ABA4FD87015}" srcOrd="0" destOrd="2" presId="urn:microsoft.com/office/officeart/2005/8/layout/vList5"/>
    <dgm:cxn modelId="{DBAB8866-7F31-44A3-B190-D9FB58134E64}" srcId="{33513A47-EDF2-4893-A3C6-EF5B916BE720}" destId="{2EF19AF9-2E39-4A64-851F-783DD4589DAE}" srcOrd="1" destOrd="0" parTransId="{AE586A1E-81D2-43D1-9C08-E1CB3F64FCA5}" sibTransId="{526AACF3-3A8B-4AD7-B53C-914AEF724FBD}"/>
    <dgm:cxn modelId="{C9245848-9A34-4DE5-AF3B-BA72B0D17E8E}" type="presOf" srcId="{C317A6B6-96D8-4619-8FAE-BEF6CEF82826}" destId="{EA275E4B-9155-4253-BA6D-D219299A7E08}" srcOrd="0" destOrd="1" presId="urn:microsoft.com/office/officeart/2005/8/layout/vList5"/>
    <dgm:cxn modelId="{0C2C216C-3E0C-4F34-9244-6E5EB30B6473}" type="presOf" srcId="{35AE7E82-E451-45FE-A435-9D1BA39D955C}" destId="{0DF75C31-7387-4DE2-8A59-8D2C805AEE17}" srcOrd="0" destOrd="3" presId="urn:microsoft.com/office/officeart/2005/8/layout/vList5"/>
    <dgm:cxn modelId="{1AC31A50-2D31-4F75-A968-CA2DD00D8A28}" type="presOf" srcId="{E436E3B9-169A-405D-8DDA-17213CCEA5C1}" destId="{3215C857-90A6-4437-82C6-D561E9FF51F2}" srcOrd="0" destOrd="2" presId="urn:microsoft.com/office/officeart/2005/8/layout/vList5"/>
    <dgm:cxn modelId="{3A9FD275-C4DB-46C3-A9C5-143527D34F03}" type="presOf" srcId="{0A09B448-520E-465F-B9F1-C58941EFAB17}" destId="{DD32160F-E9EA-49A2-AC04-986254BBAA57}" srcOrd="0" destOrd="1" presId="urn:microsoft.com/office/officeart/2005/8/layout/vList5"/>
    <dgm:cxn modelId="{81138576-721C-4B26-8011-C7F842BCDEB4}" type="presOf" srcId="{C7A14D8A-8FF4-4D05-9A9E-7204B519918A}" destId="{6231ED85-6EDB-488A-AC38-AC5BC192CF48}" srcOrd="0" destOrd="3" presId="urn:microsoft.com/office/officeart/2005/8/layout/vList5"/>
    <dgm:cxn modelId="{E2A0C356-8167-4886-9F6E-31F7587B79A2}" type="presOf" srcId="{AC0ECAD5-BE5D-462C-845F-FA565AEE766F}" destId="{23641527-C507-41C8-9F30-C113A4BC7040}" srcOrd="0" destOrd="2" presId="urn:microsoft.com/office/officeart/2005/8/layout/vList5"/>
    <dgm:cxn modelId="{76CCB05A-0264-423C-9656-5A85F3181623}" srcId="{9784A62F-E623-4DA8-9C53-161797F0AB49}" destId="{33513A47-EDF2-4893-A3C6-EF5B916BE720}" srcOrd="5" destOrd="0" parTransId="{B62A0669-B3E2-49C4-BDD3-1C3A4C2A440F}" sibTransId="{1DD243B8-2CE5-4D98-9560-7554095125B2}"/>
    <dgm:cxn modelId="{B34BAD7D-5595-49E1-9F42-6DC078222345}" srcId="{28B76F3D-34F7-4EE8-B3E8-EF97BB93A14C}" destId="{C317A6B6-96D8-4619-8FAE-BEF6CEF82826}" srcOrd="1" destOrd="0" parTransId="{253C60E0-EEF9-44CF-A49E-EB1353C3B216}" sibTransId="{78353534-D703-4917-8379-7A7EED3F30ED}"/>
    <dgm:cxn modelId="{C09FBA7E-EBB9-4231-AC8F-01FE11588A4E}" srcId="{9784A62F-E623-4DA8-9C53-161797F0AB49}" destId="{A58E7F7D-710E-4A98-ADD5-814EA0764B59}" srcOrd="7" destOrd="0" parTransId="{703E759E-651D-4848-93AC-FCD8635B3410}" sibTransId="{EF60B23D-3C1A-4DB3-A4CA-08332B70D189}"/>
    <dgm:cxn modelId="{722C2B80-45D4-4647-907D-23BD9F1B19E9}" type="presOf" srcId="{28B76F3D-34F7-4EE8-B3E8-EF97BB93A14C}" destId="{492DEAF8-B05A-4C18-8F73-8B6D18D848DC}" srcOrd="0" destOrd="0" presId="urn:microsoft.com/office/officeart/2005/8/layout/vList5"/>
    <dgm:cxn modelId="{BF65DD86-C46C-428D-8FA7-DEDFB7C96495}" srcId="{6CAE4490-55F9-4146-B073-BA00402CF6D6}" destId="{8848DADA-1E36-4E18-B937-52BA53FF596F}" srcOrd="3" destOrd="0" parTransId="{90F28F2B-AA86-406B-BA58-18965E401368}" sibTransId="{68CF76E6-2FC6-4C63-A472-C60515652FAE}"/>
    <dgm:cxn modelId="{6E736F93-3662-41BF-8B14-BAACB5C8C697}" type="presOf" srcId="{681D5003-B49D-4F4F-A088-FDCE9DE8A855}" destId="{AAE46745-486A-4659-814D-977AF5FDEA02}" srcOrd="0" destOrd="0" presId="urn:microsoft.com/office/officeart/2005/8/layout/vList5"/>
    <dgm:cxn modelId="{A1B23994-1ABB-41EE-B4C7-2DDA3CF85ED6}" srcId="{9784A62F-E623-4DA8-9C53-161797F0AB49}" destId="{28B76F3D-34F7-4EE8-B3E8-EF97BB93A14C}" srcOrd="4" destOrd="0" parTransId="{67E4F956-1BB2-44C0-A23C-0C33D7F54244}" sibTransId="{01E20518-BD0F-4E85-8CFA-3012EEFB793E}"/>
    <dgm:cxn modelId="{EF959597-AE77-42E7-BFF1-21FE6CBF6623}" srcId="{28B76F3D-34F7-4EE8-B3E8-EF97BB93A14C}" destId="{3F5093C0-D4B9-4852-A754-A4FC83B95741}" srcOrd="0" destOrd="0" parTransId="{58537D3C-16CF-407D-920F-C0AEC72D62DD}" sibTransId="{2AB6F73D-5193-499F-BF07-3CFDDCAC26CA}"/>
    <dgm:cxn modelId="{7059ED97-A3DE-441C-9748-8628FCAAFA6C}" srcId="{6BEADC08-667F-4461-9D67-D7C75E9FF6D6}" destId="{E5EEE825-F51A-450A-81D9-0F38EDF7D3A0}" srcOrd="1" destOrd="0" parTransId="{9C318DE3-E286-4520-800E-6C7DA63326D9}" sibTransId="{05D4A0DA-11C5-434D-B5A7-3989F1B57E9E}"/>
    <dgm:cxn modelId="{51F81B99-B516-4ACA-91DD-A27A931BCD67}" srcId="{218875BB-A550-4B93-AD91-2E74720C82C1}" destId="{151D1EF9-119B-4EDF-958E-5B9E917CD42F}" srcOrd="2" destOrd="0" parTransId="{6DB5FD0B-1C89-4540-9BF4-7962771231D6}" sibTransId="{BF5D46B2-1D94-4940-94C3-B602AB081A56}"/>
    <dgm:cxn modelId="{FAE500A1-DE8C-43C3-8B7D-9AF79DA22964}" srcId="{E7F17D41-7E15-4BEB-A7C6-FD1E46B64B8C}" destId="{48800139-A7EC-482C-B9FF-D90823AA407E}" srcOrd="2" destOrd="0" parTransId="{10AD6C1E-0F66-41C8-87E2-0952B55BC0F3}" sibTransId="{A718EFE7-36D0-4CBE-9D4C-84B589FF22AE}"/>
    <dgm:cxn modelId="{F16F82A1-8C04-4FB4-8C49-2BA53CEF9EA9}" srcId="{9784A62F-E623-4DA8-9C53-161797F0AB49}" destId="{218875BB-A550-4B93-AD91-2E74720C82C1}" srcOrd="6" destOrd="0" parTransId="{AC37C750-4526-4FC5-B0EA-31493282A7D3}" sibTransId="{300B9E5D-ED03-4D48-A632-330ECFA44116}"/>
    <dgm:cxn modelId="{A99B01A3-8C1A-4302-9895-4B3A21EF0827}" srcId="{A58E7F7D-710E-4A98-ADD5-814EA0764B59}" destId="{033187DC-34BF-469D-B483-A63FE3E2BB53}" srcOrd="1" destOrd="0" parTransId="{BA833D03-6650-446B-B0E4-B1F75C554F38}" sibTransId="{CB401873-8E36-4937-81F7-F0C3378E91AC}"/>
    <dgm:cxn modelId="{25A34AA6-3CD0-4CD2-B9EE-68B5E75140D0}" srcId="{0BC87800-6C34-4AD9-8467-AEB3087AC716}" destId="{147AE601-D312-4069-A84C-B9671CD7CAB3}" srcOrd="2" destOrd="0" parTransId="{84469577-FB97-441A-BBAC-C0AB5F6047B3}" sibTransId="{632C8018-3234-45A5-B9D1-B1928FB06CE6}"/>
    <dgm:cxn modelId="{B89208A9-7598-4942-948B-48BF200BEAF7}" srcId="{33513A47-EDF2-4893-A3C6-EF5B916BE720}" destId="{E92FC118-DE66-4B07-879D-CC71B89DB430}" srcOrd="2" destOrd="0" parTransId="{64568E92-1AD6-4B41-829C-68A6145EE6E1}" sibTransId="{18108AF5-4887-485A-A280-3E5FBF01A01D}"/>
    <dgm:cxn modelId="{0582A6AA-A552-460D-AE42-D20466CE4FCE}" type="presOf" srcId="{6CAE4490-55F9-4146-B073-BA00402CF6D6}" destId="{FDF72B3C-4AD7-49AE-AD7C-756D0A5E44FE}" srcOrd="0" destOrd="0" presId="urn:microsoft.com/office/officeart/2005/8/layout/vList5"/>
    <dgm:cxn modelId="{6E0ABDAD-6E5D-4BB8-B0F1-5ED23A6D973B}" srcId="{0BC87800-6C34-4AD9-8467-AEB3087AC716}" destId="{C2874B76-E3FB-4E0E-95F9-4572FA9F3796}" srcOrd="1" destOrd="0" parTransId="{BE726A02-AB6F-4262-96FB-7F6007EC9E63}" sibTransId="{6401EECC-CFB8-4D66-BEF0-8CBD04036BDA}"/>
    <dgm:cxn modelId="{5F53CBB1-B5A6-45B5-BE5F-750B4D6D6E94}" type="presOf" srcId="{F2E9AC41-93B7-4887-90FB-16DE4E045038}" destId="{6231ED85-6EDB-488A-AC38-AC5BC192CF48}" srcOrd="0" destOrd="1" presId="urn:microsoft.com/office/officeart/2005/8/layout/vList5"/>
    <dgm:cxn modelId="{53A531B5-3511-485C-A38B-6675E9974AFB}" type="presOf" srcId="{33513A47-EDF2-4893-A3C6-EF5B916BE720}" destId="{FB67B679-9231-4083-BCBB-51AF58762BEC}" srcOrd="0" destOrd="0" presId="urn:microsoft.com/office/officeart/2005/8/layout/vList5"/>
    <dgm:cxn modelId="{DAFBA1B6-07A9-4EC8-B5D9-3A41FDE519D3}" srcId="{9784A62F-E623-4DA8-9C53-161797F0AB49}" destId="{E7F17D41-7E15-4BEB-A7C6-FD1E46B64B8C}" srcOrd="1" destOrd="0" parTransId="{B72DCCC5-3B38-4F9F-989D-D58A794C5116}" sibTransId="{65BFF2E9-3A31-4311-84C6-B86DB62B6CF1}"/>
    <dgm:cxn modelId="{1F6ED6B6-121F-4695-BD2C-503C1416AE75}" type="presOf" srcId="{277ACA78-EE91-4F7F-A86F-6157A71D6BD7}" destId="{EA275E4B-9155-4253-BA6D-D219299A7E08}" srcOrd="0" destOrd="3" presId="urn:microsoft.com/office/officeart/2005/8/layout/vList5"/>
    <dgm:cxn modelId="{B136FBB6-C1DA-4814-96ED-F6D6A9755192}" srcId="{6CAE4490-55F9-4146-B073-BA00402CF6D6}" destId="{A0D81F33-10F5-427F-B3E8-FD6E988AA991}" srcOrd="2" destOrd="0" parTransId="{A6D9ECBE-EA2D-46B2-A8D4-6361A7DE0886}" sibTransId="{C647F90B-A157-4597-8A48-5DA1177B53CF}"/>
    <dgm:cxn modelId="{262F01B9-A312-4CCE-9A60-98B25DE78F97}" type="presOf" srcId="{48800139-A7EC-482C-B9FF-D90823AA407E}" destId="{6231ED85-6EDB-488A-AC38-AC5BC192CF48}" srcOrd="0" destOrd="2" presId="urn:microsoft.com/office/officeart/2005/8/layout/vList5"/>
    <dgm:cxn modelId="{A3B877C3-DBF5-484E-8C4B-FD9FC0C40DD6}" srcId="{E7F17D41-7E15-4BEB-A7C6-FD1E46B64B8C}" destId="{C7A14D8A-8FF4-4D05-9A9E-7204B519918A}" srcOrd="3" destOrd="0" parTransId="{246D8EE5-E72A-4CDE-931B-81AB039995DC}" sibTransId="{EB857FEA-8B60-4ADC-B32A-8821A31B3D47}"/>
    <dgm:cxn modelId="{5FAE30C7-03AD-43D6-B11A-76D723F62B03}" srcId="{28B76F3D-34F7-4EE8-B3E8-EF97BB93A14C}" destId="{277ACA78-EE91-4F7F-A86F-6157A71D6BD7}" srcOrd="3" destOrd="0" parTransId="{C89A2340-3038-4709-8B7F-B32001B9A770}" sibTransId="{ED03D4A1-205A-409C-BF03-89BF096DD229}"/>
    <dgm:cxn modelId="{005883C7-F7A9-4065-80A4-A3CA2C8260B4}" srcId="{6BEADC08-667F-4461-9D67-D7C75E9FF6D6}" destId="{10533148-A944-42BF-8ED5-1221CE836A5E}" srcOrd="0" destOrd="0" parTransId="{463705ED-4944-494C-99C1-C0D48C3291C6}" sibTransId="{646BDE78-6539-4880-A85D-AA34FAD00443}"/>
    <dgm:cxn modelId="{BCF0AECA-4E02-4A05-B292-10A61AE89584}" srcId="{33513A47-EDF2-4893-A3C6-EF5B916BE720}" destId="{35AE7E82-E451-45FE-A435-9D1BA39D955C}" srcOrd="3" destOrd="0" parTransId="{11503AE3-EE5C-472C-BD69-D23E16C4199F}" sibTransId="{58E695D0-D27B-4835-B80B-5492A8F3CC6E}"/>
    <dgm:cxn modelId="{30970DCB-90B1-4F15-884C-67E1DE79384A}" srcId="{9784A62F-E623-4DA8-9C53-161797F0AB49}" destId="{6BEADC08-667F-4461-9D67-D7C75E9FF6D6}" srcOrd="3" destOrd="0" parTransId="{A0FEF1BE-E052-438A-B258-12CE02AD6844}" sibTransId="{4F0B1226-B5F0-4BFC-8578-78DC9CEA9464}"/>
    <dgm:cxn modelId="{B83F28CD-7B4D-4B70-B8E3-32EC5A0A1225}" srcId="{6CAE4490-55F9-4146-B073-BA00402CF6D6}" destId="{0A09B448-520E-465F-B9F1-C58941EFAB17}" srcOrd="1" destOrd="0" parTransId="{ED1E87D6-433E-4A2F-B534-5729D2DEDC45}" sibTransId="{9ECB2957-330C-4629-83C6-AB84FD37EFA4}"/>
    <dgm:cxn modelId="{454559CE-26CE-48A6-993D-D8D9FE7AB57F}" type="presOf" srcId="{2EF19AF9-2E39-4A64-851F-783DD4589DAE}" destId="{0DF75C31-7387-4DE2-8A59-8D2C805AEE17}" srcOrd="0" destOrd="1" presId="urn:microsoft.com/office/officeart/2005/8/layout/vList5"/>
    <dgm:cxn modelId="{EF126FCF-549E-413C-8771-AF22878D55B3}" srcId="{218875BB-A550-4B93-AD91-2E74720C82C1}" destId="{73ABC802-4306-45C8-B561-4884FFF08EE1}" srcOrd="0" destOrd="0" parTransId="{78770BB2-3444-4E6D-89C8-FB559516DCFA}" sibTransId="{4A961816-86C8-40D7-A944-DD88E12DC2E9}"/>
    <dgm:cxn modelId="{0AA035D0-3CBE-44C9-8305-FD22E7BF315F}" srcId="{218875BB-A550-4B93-AD91-2E74720C82C1}" destId="{394F97BD-DFE6-41C0-BE04-D1816AACA551}" srcOrd="1" destOrd="0" parTransId="{E8F50C22-52C6-4FD5-B412-1841A17607E9}" sibTransId="{D70DFEBE-4C3C-4F0B-8F53-2B3EEB3FBDE3}"/>
    <dgm:cxn modelId="{D980C2D0-A084-4950-A87F-597A01619066}" srcId="{6CAE4490-55F9-4146-B073-BA00402CF6D6}" destId="{87FD222E-C5A7-4BAF-80D6-A8A238C94DC5}" srcOrd="0" destOrd="0" parTransId="{6112E4F3-194F-4336-BDD9-F9B0EC4CF21E}" sibTransId="{8287E48E-3731-4D4B-9E18-724706E62357}"/>
    <dgm:cxn modelId="{FEC9D1D0-FB46-41E9-9523-799B426FEBE0}" type="presOf" srcId="{218875BB-A550-4B93-AD91-2E74720C82C1}" destId="{AE155438-2526-4E33-B0F8-1C6F00E85C4E}" srcOrd="0" destOrd="0" presId="urn:microsoft.com/office/officeart/2005/8/layout/vList5"/>
    <dgm:cxn modelId="{7FAEA2D3-C2F7-438B-A88F-8C1B26AA84CC}" srcId="{E7F17D41-7E15-4BEB-A7C6-FD1E46B64B8C}" destId="{F2E9AC41-93B7-4887-90FB-16DE4E045038}" srcOrd="1" destOrd="0" parTransId="{B72FA380-89DA-4282-8089-52DC86A3FCF3}" sibTransId="{5DCF63BF-DCD5-478C-98BA-8EACCB6D2B9B}"/>
    <dgm:cxn modelId="{2A4A4BDD-09A4-4D6F-8C80-170AA65BAE0F}" type="presOf" srcId="{8C6ECA7B-F166-491F-89B2-E32B9A6818A5}" destId="{D16E4279-03EE-4E11-95F4-0ABA4FD87015}" srcOrd="0" destOrd="3" presId="urn:microsoft.com/office/officeart/2005/8/layout/vList5"/>
    <dgm:cxn modelId="{BE1D84E1-3D98-4490-9578-601999CD9541}" srcId="{6BEADC08-667F-4461-9D67-D7C75E9FF6D6}" destId="{AC0ECAD5-BE5D-462C-845F-FA565AEE766F}" srcOrd="2" destOrd="0" parTransId="{5A9ED8A8-0513-43E6-B077-95062249F851}" sibTransId="{BC15293C-B3A3-48C9-948D-85DD30DEEFE0}"/>
    <dgm:cxn modelId="{C40152E2-AEAC-4F5D-8C74-45CCFFF01715}" type="presOf" srcId="{9784A62F-E623-4DA8-9C53-161797F0AB49}" destId="{5CA14E6A-2A28-4734-9D76-4339CE9C0EB5}" srcOrd="0" destOrd="0" presId="urn:microsoft.com/office/officeart/2005/8/layout/vList5"/>
    <dgm:cxn modelId="{E4377EE4-92BC-45E7-9270-3604A15AFF8F}" type="presOf" srcId="{E5EEE825-F51A-450A-81D9-0F38EDF7D3A0}" destId="{23641527-C507-41C8-9F30-C113A4BC7040}" srcOrd="0" destOrd="1" presId="urn:microsoft.com/office/officeart/2005/8/layout/vList5"/>
    <dgm:cxn modelId="{11AE22E7-5364-4C45-8AEF-4A7D2C96FA91}" type="presOf" srcId="{87FD222E-C5A7-4BAF-80D6-A8A238C94DC5}" destId="{DD32160F-E9EA-49A2-AC04-986254BBAA57}" srcOrd="0" destOrd="0" presId="urn:microsoft.com/office/officeart/2005/8/layout/vList5"/>
    <dgm:cxn modelId="{96C76EE7-940D-4EEF-ABCC-C7E1869DD6A3}" type="presOf" srcId="{C2874B76-E3FB-4E0E-95F9-4572FA9F3796}" destId="{AAE46745-486A-4659-814D-977AF5FDEA02}" srcOrd="0" destOrd="1" presId="urn:microsoft.com/office/officeart/2005/8/layout/vList5"/>
    <dgm:cxn modelId="{92EDE4E7-8522-45D0-A155-CA1E36392860}" srcId="{9784A62F-E623-4DA8-9C53-161797F0AB49}" destId="{6CAE4490-55F9-4146-B073-BA00402CF6D6}" srcOrd="0" destOrd="0" parTransId="{21508A6D-3956-4864-9FC8-7AD164A0E546}" sibTransId="{4EFE5A21-1AD4-4138-8073-48A5794EFC55}"/>
    <dgm:cxn modelId="{09C67FED-BB41-4570-9AD8-BF708A02748E}" srcId="{0BC87800-6C34-4AD9-8467-AEB3087AC716}" destId="{681D5003-B49D-4F4F-A088-FDCE9DE8A855}" srcOrd="0" destOrd="0" parTransId="{8F80E858-BE81-4503-97D9-213E4AF63453}" sibTransId="{EDF9E095-E50E-47B8-87D4-EC8FFACDF1B3}"/>
    <dgm:cxn modelId="{2630DDEE-9024-436E-BC67-3DE62F41B872}" type="presOf" srcId="{6F43290B-5541-4D2A-AAB7-16EAF89FAC33}" destId="{EA275E4B-9155-4253-BA6D-D219299A7E08}" srcOrd="0" destOrd="2" presId="urn:microsoft.com/office/officeart/2005/8/layout/vList5"/>
    <dgm:cxn modelId="{8A11F1F3-B087-4B0D-AB9C-2E9A4087AEDD}" type="presOf" srcId="{3F5275F9-E203-4F50-AB89-875B311C2B00}" destId="{23641527-C507-41C8-9F30-C113A4BC7040}" srcOrd="0" destOrd="3" presId="urn:microsoft.com/office/officeart/2005/8/layout/vList5"/>
    <dgm:cxn modelId="{184066F5-EA87-4B9D-A522-E63BBC46F44C}" srcId="{A58E7F7D-710E-4A98-ADD5-814EA0764B59}" destId="{95802A16-2B2A-4E89-85FC-F6EE11E11E57}" srcOrd="0" destOrd="0" parTransId="{0A442E5A-CA89-4FC7-A720-050473B3D420}" sibTransId="{78804E8A-6D41-476B-B0B4-01C6B19281F6}"/>
    <dgm:cxn modelId="{23B11EF9-FE36-4741-B129-3DAC28745E36}" type="presOf" srcId="{6BEADC08-667F-4461-9D67-D7C75E9FF6D6}" destId="{A852C10C-777D-4B35-976E-705DCDD716CF}" srcOrd="0" destOrd="0" presId="urn:microsoft.com/office/officeart/2005/8/layout/vList5"/>
    <dgm:cxn modelId="{702214FA-8A8B-43FD-8CEC-F8FD863EBFE5}" srcId="{6BEADC08-667F-4461-9D67-D7C75E9FF6D6}" destId="{3F5275F9-E203-4F50-AB89-875B311C2B00}" srcOrd="3" destOrd="0" parTransId="{9B08CD89-19E0-4D0B-8ED9-AA85CEF95575}" sibTransId="{A5BB7E83-7C2D-45DB-A0A7-7D52FF8E2D55}"/>
    <dgm:cxn modelId="{BFD163FA-2955-4386-BBA9-91FC3C48C916}" type="presOf" srcId="{A58E7F7D-710E-4A98-ADD5-814EA0764B59}" destId="{ADE62554-712D-4EA4-94A5-9B67F856F08B}" srcOrd="0" destOrd="0" presId="urn:microsoft.com/office/officeart/2005/8/layout/vList5"/>
    <dgm:cxn modelId="{E10796FA-1ED1-4F3E-A949-F3E30BDA980E}" type="presOf" srcId="{95802A16-2B2A-4E89-85FC-F6EE11E11E57}" destId="{3215C857-90A6-4437-82C6-D561E9FF51F2}" srcOrd="0" destOrd="0" presId="urn:microsoft.com/office/officeart/2005/8/layout/vList5"/>
    <dgm:cxn modelId="{04BB34FD-CE3B-44E4-9188-D7996C384844}" type="presOf" srcId="{A0D81F33-10F5-427F-B3E8-FD6E988AA991}" destId="{DD32160F-E9EA-49A2-AC04-986254BBAA57}" srcOrd="0" destOrd="2" presId="urn:microsoft.com/office/officeart/2005/8/layout/vList5"/>
    <dgm:cxn modelId="{5F7CE5FD-62E9-40A1-AD0C-7B440647811B}" type="presOf" srcId="{E92FC118-DE66-4B07-879D-CC71B89DB430}" destId="{0DF75C31-7387-4DE2-8A59-8D2C805AEE17}" srcOrd="0" destOrd="2" presId="urn:microsoft.com/office/officeart/2005/8/layout/vList5"/>
    <dgm:cxn modelId="{B2E50E4B-FA2C-47C0-8AF8-6126690CA240}" type="presParOf" srcId="{5CA14E6A-2A28-4734-9D76-4339CE9C0EB5}" destId="{B4F6A22E-8562-4FF6-BED4-0DC6DB3446C3}" srcOrd="0" destOrd="0" presId="urn:microsoft.com/office/officeart/2005/8/layout/vList5"/>
    <dgm:cxn modelId="{24BA0209-259E-42D0-9FCF-33C851DCA553}" type="presParOf" srcId="{B4F6A22E-8562-4FF6-BED4-0DC6DB3446C3}" destId="{FDF72B3C-4AD7-49AE-AD7C-756D0A5E44FE}" srcOrd="0" destOrd="0" presId="urn:microsoft.com/office/officeart/2005/8/layout/vList5"/>
    <dgm:cxn modelId="{BE1E5CE9-D26B-4017-A043-ABD26814BFB9}" type="presParOf" srcId="{B4F6A22E-8562-4FF6-BED4-0DC6DB3446C3}" destId="{DD32160F-E9EA-49A2-AC04-986254BBAA57}" srcOrd="1" destOrd="0" presId="urn:microsoft.com/office/officeart/2005/8/layout/vList5"/>
    <dgm:cxn modelId="{807BDF42-20D7-4BEE-8046-B1CD1DCD08C3}" type="presParOf" srcId="{5CA14E6A-2A28-4734-9D76-4339CE9C0EB5}" destId="{0DF343B8-DCE6-4D9C-A664-916C38C4BA68}" srcOrd="1" destOrd="0" presId="urn:microsoft.com/office/officeart/2005/8/layout/vList5"/>
    <dgm:cxn modelId="{11B5B303-7D24-4D8F-9E00-4A6A9065D621}" type="presParOf" srcId="{5CA14E6A-2A28-4734-9D76-4339CE9C0EB5}" destId="{97B0F011-D5E9-41A7-B044-D032394110E3}" srcOrd="2" destOrd="0" presId="urn:microsoft.com/office/officeart/2005/8/layout/vList5"/>
    <dgm:cxn modelId="{540FC3F3-CFCF-4F08-AF6C-50586B3D20C5}" type="presParOf" srcId="{97B0F011-D5E9-41A7-B044-D032394110E3}" destId="{E1D32F10-12CB-4C1E-B9B8-2C473C24894C}" srcOrd="0" destOrd="0" presId="urn:microsoft.com/office/officeart/2005/8/layout/vList5"/>
    <dgm:cxn modelId="{6B832FC2-6C1C-406F-A95F-AC1ABCFEB877}" type="presParOf" srcId="{97B0F011-D5E9-41A7-B044-D032394110E3}" destId="{6231ED85-6EDB-488A-AC38-AC5BC192CF48}" srcOrd="1" destOrd="0" presId="urn:microsoft.com/office/officeart/2005/8/layout/vList5"/>
    <dgm:cxn modelId="{78E2C15E-BB50-4BD3-A6CD-376EAA984724}" type="presParOf" srcId="{5CA14E6A-2A28-4734-9D76-4339CE9C0EB5}" destId="{EB0A558B-DCEF-40D7-8569-9DE8C582422A}" srcOrd="3" destOrd="0" presId="urn:microsoft.com/office/officeart/2005/8/layout/vList5"/>
    <dgm:cxn modelId="{52B79822-CF1C-4B5A-AC77-4E29ACF7148F}" type="presParOf" srcId="{5CA14E6A-2A28-4734-9D76-4339CE9C0EB5}" destId="{ACDBA354-0B13-4F50-8F63-392C38BC4DB2}" srcOrd="4" destOrd="0" presId="urn:microsoft.com/office/officeart/2005/8/layout/vList5"/>
    <dgm:cxn modelId="{0D265BB2-1C6F-4121-B25D-2EC76FE4157D}" type="presParOf" srcId="{ACDBA354-0B13-4F50-8F63-392C38BC4DB2}" destId="{2DA9B785-1C37-4FF1-8D5E-F8CD9A18C46F}" srcOrd="0" destOrd="0" presId="urn:microsoft.com/office/officeart/2005/8/layout/vList5"/>
    <dgm:cxn modelId="{FFE7359E-C095-4189-B336-C14B9865B50E}" type="presParOf" srcId="{ACDBA354-0B13-4F50-8F63-392C38BC4DB2}" destId="{AAE46745-486A-4659-814D-977AF5FDEA02}" srcOrd="1" destOrd="0" presId="urn:microsoft.com/office/officeart/2005/8/layout/vList5"/>
    <dgm:cxn modelId="{177989AD-887C-4AF1-9AD5-89464C58D656}" type="presParOf" srcId="{5CA14E6A-2A28-4734-9D76-4339CE9C0EB5}" destId="{87B15984-B4B0-4664-B525-806CAE125B56}" srcOrd="5" destOrd="0" presId="urn:microsoft.com/office/officeart/2005/8/layout/vList5"/>
    <dgm:cxn modelId="{955258D9-BC63-43B5-8AAF-F105C17518DB}" type="presParOf" srcId="{5CA14E6A-2A28-4734-9D76-4339CE9C0EB5}" destId="{77926C09-B90D-421F-8EC7-A1344AC2103D}" srcOrd="6" destOrd="0" presId="urn:microsoft.com/office/officeart/2005/8/layout/vList5"/>
    <dgm:cxn modelId="{D1FD15E5-9629-469F-B7C0-F187F14ABD83}" type="presParOf" srcId="{77926C09-B90D-421F-8EC7-A1344AC2103D}" destId="{A852C10C-777D-4B35-976E-705DCDD716CF}" srcOrd="0" destOrd="0" presId="urn:microsoft.com/office/officeart/2005/8/layout/vList5"/>
    <dgm:cxn modelId="{D4F692E6-C701-497E-9535-236FFEC19616}" type="presParOf" srcId="{77926C09-B90D-421F-8EC7-A1344AC2103D}" destId="{23641527-C507-41C8-9F30-C113A4BC7040}" srcOrd="1" destOrd="0" presId="urn:microsoft.com/office/officeart/2005/8/layout/vList5"/>
    <dgm:cxn modelId="{D78A1975-A274-40B7-BA67-95F27610F739}" type="presParOf" srcId="{5CA14E6A-2A28-4734-9D76-4339CE9C0EB5}" destId="{04E76CC0-55FC-4134-82D4-7DB329B4F4F6}" srcOrd="7" destOrd="0" presId="urn:microsoft.com/office/officeart/2005/8/layout/vList5"/>
    <dgm:cxn modelId="{16BDAF6C-983B-4C14-BF38-FA37484E3DEB}" type="presParOf" srcId="{5CA14E6A-2A28-4734-9D76-4339CE9C0EB5}" destId="{185CCF98-5308-4AF4-98AE-F68EC82A171C}" srcOrd="8" destOrd="0" presId="urn:microsoft.com/office/officeart/2005/8/layout/vList5"/>
    <dgm:cxn modelId="{748B4D22-D4FA-474B-955D-8D562AD2E92B}" type="presParOf" srcId="{185CCF98-5308-4AF4-98AE-F68EC82A171C}" destId="{492DEAF8-B05A-4C18-8F73-8B6D18D848DC}" srcOrd="0" destOrd="0" presId="urn:microsoft.com/office/officeart/2005/8/layout/vList5"/>
    <dgm:cxn modelId="{D9E6CD77-7F7E-4AB0-9701-2A55AE0965A3}" type="presParOf" srcId="{185CCF98-5308-4AF4-98AE-F68EC82A171C}" destId="{EA275E4B-9155-4253-BA6D-D219299A7E08}" srcOrd="1" destOrd="0" presId="urn:microsoft.com/office/officeart/2005/8/layout/vList5"/>
    <dgm:cxn modelId="{4156F777-23D0-4530-BC6C-D7F3DC3C7624}" type="presParOf" srcId="{5CA14E6A-2A28-4734-9D76-4339CE9C0EB5}" destId="{6CB31CEE-2552-4B7A-8440-431BDB2B2EFB}" srcOrd="9" destOrd="0" presId="urn:microsoft.com/office/officeart/2005/8/layout/vList5"/>
    <dgm:cxn modelId="{92289B84-BE3C-4014-B7B1-D02D94C2DD7B}" type="presParOf" srcId="{5CA14E6A-2A28-4734-9D76-4339CE9C0EB5}" destId="{870537F1-5112-4377-84C5-8E04479CA3DE}" srcOrd="10" destOrd="0" presId="urn:microsoft.com/office/officeart/2005/8/layout/vList5"/>
    <dgm:cxn modelId="{2E40DE28-A6B0-4736-AC50-E975B72F9273}" type="presParOf" srcId="{870537F1-5112-4377-84C5-8E04479CA3DE}" destId="{FB67B679-9231-4083-BCBB-51AF58762BEC}" srcOrd="0" destOrd="0" presId="urn:microsoft.com/office/officeart/2005/8/layout/vList5"/>
    <dgm:cxn modelId="{8DDE84A3-BF28-4A9C-9A6F-4981F361AB26}" type="presParOf" srcId="{870537F1-5112-4377-84C5-8E04479CA3DE}" destId="{0DF75C31-7387-4DE2-8A59-8D2C805AEE17}" srcOrd="1" destOrd="0" presId="urn:microsoft.com/office/officeart/2005/8/layout/vList5"/>
    <dgm:cxn modelId="{BA846E25-B229-43E6-9B2B-56AEDDBC4C6E}" type="presParOf" srcId="{5CA14E6A-2A28-4734-9D76-4339CE9C0EB5}" destId="{98595195-6E7B-450A-B2DA-1DDDBF44738B}" srcOrd="11" destOrd="0" presId="urn:microsoft.com/office/officeart/2005/8/layout/vList5"/>
    <dgm:cxn modelId="{ABA19A7F-84CA-4A30-8A6A-62E28C9C0BB4}" type="presParOf" srcId="{5CA14E6A-2A28-4734-9D76-4339CE9C0EB5}" destId="{1028F532-4E7F-4E5E-9E63-D249F109B4AF}" srcOrd="12" destOrd="0" presId="urn:microsoft.com/office/officeart/2005/8/layout/vList5"/>
    <dgm:cxn modelId="{44C45EC4-2DAA-4A6F-B976-CEE116207BD1}" type="presParOf" srcId="{1028F532-4E7F-4E5E-9E63-D249F109B4AF}" destId="{AE155438-2526-4E33-B0F8-1C6F00E85C4E}" srcOrd="0" destOrd="0" presId="urn:microsoft.com/office/officeart/2005/8/layout/vList5"/>
    <dgm:cxn modelId="{F79823CE-3B45-472E-916D-8268A70816F9}" type="presParOf" srcId="{1028F532-4E7F-4E5E-9E63-D249F109B4AF}" destId="{D16E4279-03EE-4E11-95F4-0ABA4FD87015}" srcOrd="1" destOrd="0" presId="urn:microsoft.com/office/officeart/2005/8/layout/vList5"/>
    <dgm:cxn modelId="{FF39CBB6-BFCB-4225-9624-857BEB6F494D}" type="presParOf" srcId="{5CA14E6A-2A28-4734-9D76-4339CE9C0EB5}" destId="{78325194-AEEB-4AF0-8A24-A45BA453EDDF}" srcOrd="13" destOrd="0" presId="urn:microsoft.com/office/officeart/2005/8/layout/vList5"/>
    <dgm:cxn modelId="{8636A439-2492-4661-82D5-B475CE437758}" type="presParOf" srcId="{5CA14E6A-2A28-4734-9D76-4339CE9C0EB5}" destId="{032E3E4B-B233-40C8-9680-58D078F85BFD}" srcOrd="14" destOrd="0" presId="urn:microsoft.com/office/officeart/2005/8/layout/vList5"/>
    <dgm:cxn modelId="{7049BEDB-2FB6-4F88-9AC0-2AEC3053EC8A}" type="presParOf" srcId="{032E3E4B-B233-40C8-9680-58D078F85BFD}" destId="{ADE62554-712D-4EA4-94A5-9B67F856F08B}" srcOrd="0" destOrd="0" presId="urn:microsoft.com/office/officeart/2005/8/layout/vList5"/>
    <dgm:cxn modelId="{63FBE6D5-1860-4209-B8AE-A543D8A777EE}" type="presParOf" srcId="{032E3E4B-B233-40C8-9680-58D078F85BFD}" destId="{3215C857-90A6-4437-82C6-D561E9FF51F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84A62F-E623-4DA8-9C53-161797F0AB4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E4490-55F9-4146-B073-BA00402CF6D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</a:t>
          </a:r>
          <a:r>
            <a:rPr lang="en-US" sz="10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UL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gm:t>
    </dgm:pt>
    <dgm:pt modelId="{21508A6D-3956-4864-9FC8-7AD164A0E546}" type="par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EFE5A21-1AD4-4138-8073-48A5794EFC55}" type="sib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7F17D41-7E15-4BEB-A7C6-FD1E46B64B8C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65BFF2E9-3A31-4311-84C6-B86DB62B6CF1}" type="sib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72DCCC5-3B38-4F9F-989D-D58A794C5116}" type="par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BC87800-6C34-4AD9-8467-AEB3087AC71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IN" sz="1000" b="0" u="non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gm:t>
    </dgm:pt>
    <dgm:pt modelId="{66F0F442-E883-4F97-81F7-40C791FC1B1C}" type="sib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FD852A0-FAB5-47E1-8841-023E084DF1F7}" type="par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BEADC08-667F-4461-9D67-D7C75E9FF6D6}">
      <dgm:prSet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A0FEF1BE-E052-438A-B258-12CE02AD6844}" type="par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F0B1226-B5F0-4BFC-8578-78DC9CEA9464}" type="sib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F5275F9-E203-4F50-AB89-875B311C2B00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B08CD89-19E0-4D0B-8ED9-AA85CEF95575}" type="par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5BB7E83-7C2D-45DB-A0A7-7D52FF8E2D55}" type="sib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B27990D-06BD-4561-BF19-DEE66B572A1A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9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EC2FC24-57DA-4361-82A4-A24C277E29AA}" type="par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9077944-C7E7-484C-B9C3-9FDBB4BDFB35}" type="sib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8800139-A7EC-482C-B9FF-D90823AA407E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0AD6C1E-0F66-41C8-87E2-0952B55BC0F3}" type="par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718EFE7-36D0-4CBE-9D4C-84B589FF22AE}" type="sib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3513A47-EDF2-4893-A3C6-EF5B916BE720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gm:t>
    </dgm:pt>
    <dgm:pt modelId="{B62A0669-B3E2-49C4-BDD3-1C3A4C2A440F}" type="parTrans" cxnId="{76CCB05A-0264-423C-9656-5A85F3181623}">
      <dgm:prSet/>
      <dgm:spPr/>
      <dgm:t>
        <a:bodyPr/>
        <a:lstStyle/>
        <a:p>
          <a:endParaRPr lang="en-US"/>
        </a:p>
      </dgm:t>
    </dgm:pt>
    <dgm:pt modelId="{1DD243B8-2CE5-4D98-9560-7554095125B2}" type="sibTrans" cxnId="{76CCB05A-0264-423C-9656-5A85F3181623}">
      <dgm:prSet/>
      <dgm:spPr/>
      <dgm:t>
        <a:bodyPr/>
        <a:lstStyle/>
        <a:p>
          <a:endParaRPr lang="en-US"/>
        </a:p>
      </dgm:t>
    </dgm:pt>
    <dgm:pt modelId="{35AE7E82-E451-45FE-A435-9D1BA39D955C}">
      <dgm:prSet custT="1"/>
      <dgm:spPr/>
      <dgm:t>
        <a:bodyPr rIns="9144"/>
        <a:lstStyle/>
        <a:p>
          <a:r>
            <a:rPr lang="it-IT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1503AE3-EE5C-472C-BD69-D23E16C4199F}" type="parTrans" cxnId="{BCF0AECA-4E02-4A05-B292-10A61AE89584}">
      <dgm:prSet/>
      <dgm:spPr/>
      <dgm:t>
        <a:bodyPr/>
        <a:lstStyle/>
        <a:p>
          <a:endParaRPr lang="en-US"/>
        </a:p>
      </dgm:t>
    </dgm:pt>
    <dgm:pt modelId="{58E695D0-D27B-4835-B80B-5492A8F3CC6E}" type="sibTrans" cxnId="{BCF0AECA-4E02-4A05-B292-10A61AE89584}">
      <dgm:prSet/>
      <dgm:spPr/>
      <dgm:t>
        <a:bodyPr/>
        <a:lstStyle/>
        <a:p>
          <a:endParaRPr lang="en-US"/>
        </a:p>
      </dgm:t>
    </dgm:pt>
    <dgm:pt modelId="{A5A0EE63-08F2-4DE6-8A09-78F1FFDFBCEE}">
      <dgm:prSet phldrT="[Text]" custT="1"/>
      <dgm:spPr/>
      <dgm:t>
        <a:bodyPr rIns="9144"/>
        <a:lstStyle/>
        <a:p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(T3,10L </a:t>
          </a:r>
          <a:r>
            <a:rPr lang="en-IN" sz="900" b="1" strike="noStrike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thinner STD loss (ask) </a:t>
          </a:r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LP5x@8533,</a:t>
          </a:r>
          <a:r>
            <a:rPr lang="en-IN" sz="9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endParaRPr lang="en-US" sz="9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E798CBC-D52B-4604-A1B0-0CFB064EE739}" type="parTrans" cxnId="{7F6B8310-89EC-4CF8-94DE-AD12926600AF}">
      <dgm:prSet/>
      <dgm:spPr/>
      <dgm:t>
        <a:bodyPr/>
        <a:lstStyle/>
        <a:p>
          <a:endParaRPr lang="en-US"/>
        </a:p>
      </dgm:t>
    </dgm:pt>
    <dgm:pt modelId="{087A991C-EB6C-4A1A-84DB-04AFF3069F56}" type="sibTrans" cxnId="{7F6B8310-89EC-4CF8-94DE-AD12926600AF}">
      <dgm:prSet/>
      <dgm:spPr/>
      <dgm:t>
        <a:bodyPr/>
        <a:lstStyle/>
        <a:p>
          <a:endParaRPr lang="en-US"/>
        </a:p>
      </dgm:t>
    </dgm:pt>
    <dgm:pt modelId="{10533148-A944-42BF-8ED5-1221CE836A5E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LP5x@9600/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10.7G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63705ED-4944-494C-99C1-C0D48C3291C6}" type="parTrans" cxnId="{005883C7-F7A9-4065-80A4-A3CA2C8260B4}">
      <dgm:prSet/>
      <dgm:spPr/>
      <dgm:t>
        <a:bodyPr/>
        <a:lstStyle/>
        <a:p>
          <a:endParaRPr lang="en-US"/>
        </a:p>
      </dgm:t>
    </dgm:pt>
    <dgm:pt modelId="{646BDE78-6539-4880-A85D-AA34FAD00443}" type="sibTrans" cxnId="{005883C7-F7A9-4065-80A4-A3CA2C8260B4}">
      <dgm:prSet/>
      <dgm:spPr/>
      <dgm:t>
        <a:bodyPr/>
        <a:lstStyle/>
        <a:p>
          <a:endParaRPr lang="en-US"/>
        </a:p>
      </dgm:t>
    </dgm:pt>
    <dgm:pt modelId="{681D5003-B49D-4F4F-A088-FDCE9DE8A85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F80E858-BE81-4503-97D9-213E4AF63453}" type="parTrans" cxnId="{09C67FED-BB41-4570-9AD8-BF708A02748E}">
      <dgm:prSet/>
      <dgm:spPr/>
      <dgm:t>
        <a:bodyPr/>
        <a:lstStyle/>
        <a:p>
          <a:endParaRPr lang="en-US"/>
        </a:p>
      </dgm:t>
    </dgm:pt>
    <dgm:pt modelId="{EDF9E095-E50E-47B8-87D4-EC8FFACDF1B3}" type="sibTrans" cxnId="{09C67FED-BB41-4570-9AD8-BF708A02748E}">
      <dgm:prSet/>
      <dgm:spPr/>
      <dgm:t>
        <a:bodyPr/>
        <a:lstStyle/>
        <a:p>
          <a:endParaRPr lang="en-US"/>
        </a:p>
      </dgm:t>
    </dgm:pt>
    <dgm:pt modelId="{87FD222E-C5A7-4BAF-80D6-A8A238C94DC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@8000)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112E4F3-194F-4336-BDD9-F9B0EC4CF21E}" type="parTrans" cxnId="{D980C2D0-A084-4950-A87F-597A01619066}">
      <dgm:prSet/>
      <dgm:spPr/>
      <dgm:t>
        <a:bodyPr/>
        <a:lstStyle/>
        <a:p>
          <a:endParaRPr lang="en-US"/>
        </a:p>
      </dgm:t>
    </dgm:pt>
    <dgm:pt modelId="{8287E48E-3731-4D4B-9E18-724706E62357}" type="sibTrans" cxnId="{D980C2D0-A084-4950-A87F-597A01619066}">
      <dgm:prSet/>
      <dgm:spPr/>
      <dgm:t>
        <a:bodyPr/>
        <a:lstStyle/>
        <a:p>
          <a:endParaRPr lang="en-US"/>
        </a:p>
      </dgm:t>
    </dgm:pt>
    <dgm:pt modelId="{90019DEB-9F3A-456F-BD2E-6313E0C07BDC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0ABA029-9919-4153-AFF2-56B8BF856F51}" type="parTrans" cxnId="{DF87D92B-CB4E-4ECC-8C3F-FFCEBC0EF9F1}">
      <dgm:prSet/>
      <dgm:spPr/>
      <dgm:t>
        <a:bodyPr/>
        <a:lstStyle/>
        <a:p>
          <a:endParaRPr lang="en-US"/>
        </a:p>
      </dgm:t>
    </dgm:pt>
    <dgm:pt modelId="{EFC6E9C3-AA52-476A-89FC-93E1AAF81039}" type="sibTrans" cxnId="{DF87D92B-CB4E-4ECC-8C3F-FFCEBC0EF9F1}">
      <dgm:prSet/>
      <dgm:spPr/>
      <dgm:t>
        <a:bodyPr/>
        <a:lstStyle/>
        <a:p>
          <a:endParaRPr lang="en-US"/>
        </a:p>
      </dgm:t>
    </dgm:pt>
    <dgm:pt modelId="{2EF19AF9-2E39-4A64-851F-783DD4589DAE}">
      <dgm:prSet custT="1"/>
      <dgm:spPr/>
      <dgm:t>
        <a:bodyPr rIns="9144"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IN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(w/redriver),</a:t>
          </a:r>
          <a:r>
            <a:rPr lang="it-IT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E586A1E-81D2-43D1-9C08-E1CB3F64FCA5}" type="parTrans" cxnId="{DBAB8866-7F31-44A3-B190-D9FB58134E64}">
      <dgm:prSet/>
      <dgm:spPr/>
      <dgm:t>
        <a:bodyPr/>
        <a:lstStyle/>
        <a:p>
          <a:endParaRPr lang="en-US"/>
        </a:p>
      </dgm:t>
    </dgm:pt>
    <dgm:pt modelId="{526AACF3-3A8B-4AD7-B53C-914AEF724FBD}" type="sibTrans" cxnId="{DBAB8866-7F31-44A3-B190-D9FB58134E64}">
      <dgm:prSet/>
      <dgm:spPr/>
      <dgm:t>
        <a:bodyPr/>
        <a:lstStyle/>
        <a:p>
          <a:endParaRPr lang="en-US"/>
        </a:p>
      </dgm:t>
    </dgm:pt>
    <dgm:pt modelId="{AC0ECAD5-BE5D-462C-845F-FA565AEE766F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redriver),</a:t>
          </a:r>
          <a:r>
            <a:rPr lang="en-IN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A9ED8A8-0513-43E6-B077-95062249F851}" type="parTrans" cxnId="{BE1D84E1-3D98-4490-9578-601999CD9541}">
      <dgm:prSet/>
      <dgm:spPr/>
      <dgm:t>
        <a:bodyPr/>
        <a:lstStyle/>
        <a:p>
          <a:endParaRPr lang="en-US"/>
        </a:p>
      </dgm:t>
    </dgm:pt>
    <dgm:pt modelId="{BC15293C-B3A3-48C9-948D-85DD30DEEFE0}" type="sibTrans" cxnId="{BE1D84E1-3D98-4490-9578-601999CD9541}">
      <dgm:prSet/>
      <dgm:spPr/>
      <dgm:t>
        <a:bodyPr/>
        <a:lstStyle/>
        <a:p>
          <a:endParaRPr lang="en-US"/>
        </a:p>
      </dgm:t>
    </dgm:pt>
    <dgm:pt modelId="{C2874B76-E3FB-4E0E-95F9-4572FA9F3796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(For ECG only),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redriver),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E726A02-AB6F-4262-96FB-7F6007EC9E63}" type="parTrans" cxnId="{6E0ABDAD-6E5D-4BB8-B0F1-5ED23A6D973B}">
      <dgm:prSet/>
      <dgm:spPr/>
      <dgm:t>
        <a:bodyPr/>
        <a:lstStyle/>
        <a:p>
          <a:endParaRPr lang="en-US"/>
        </a:p>
      </dgm:t>
    </dgm:pt>
    <dgm:pt modelId="{6401EECC-CFB8-4D66-BEF0-8CBD04036BDA}" type="sibTrans" cxnId="{6E0ABDAD-6E5D-4BB8-B0F1-5ED23A6D973B}">
      <dgm:prSet/>
      <dgm:spPr/>
      <dgm:t>
        <a:bodyPr/>
        <a:lstStyle/>
        <a:p>
          <a:endParaRPr lang="en-US"/>
        </a:p>
      </dgm:t>
    </dgm:pt>
    <dgm:pt modelId="{0A09B448-520E-465F-B9F1-C58941EFAB17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 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dTBT,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</dgm:t>
    </dgm:pt>
    <dgm:pt modelId="{ED1E87D6-433E-4A2F-B534-5729D2DEDC45}" type="parTrans" cxnId="{B83F28CD-7B4D-4B70-B8E3-32EC5A0A1225}">
      <dgm:prSet/>
      <dgm:spPr/>
      <dgm:t>
        <a:bodyPr/>
        <a:lstStyle/>
        <a:p>
          <a:endParaRPr lang="en-US"/>
        </a:p>
      </dgm:t>
    </dgm:pt>
    <dgm:pt modelId="{9ECB2957-330C-4629-83C6-AB84FD37EFA4}" type="sibTrans" cxnId="{B83F28CD-7B4D-4B70-B8E3-32EC5A0A1225}">
      <dgm:prSet/>
      <dgm:spPr/>
      <dgm:t>
        <a:bodyPr/>
        <a:lstStyle/>
        <a:p>
          <a:endParaRPr lang="en-US"/>
        </a:p>
      </dgm:t>
    </dgm:pt>
    <dgm:pt modelId="{C7A14D8A-8FF4-4D05-9A9E-7204B519918A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46D8EE5-E72A-4CDE-931B-81AB039995DC}" type="parTrans" cxnId="{A3B877C3-DBF5-484E-8C4B-FD9FC0C40DD6}">
      <dgm:prSet/>
      <dgm:spPr/>
      <dgm:t>
        <a:bodyPr/>
        <a:lstStyle/>
        <a:p>
          <a:endParaRPr lang="en-US"/>
        </a:p>
      </dgm:t>
    </dgm:pt>
    <dgm:pt modelId="{EB857FEA-8B60-4ADC-B32A-8821A31B3D47}" type="sibTrans" cxnId="{A3B877C3-DBF5-484E-8C4B-FD9FC0C40DD6}">
      <dgm:prSet/>
      <dgm:spPr/>
      <dgm:t>
        <a:bodyPr/>
        <a:lstStyle/>
        <a:p>
          <a:endParaRPr lang="en-US"/>
        </a:p>
      </dgm:t>
    </dgm:pt>
    <dgm:pt modelId="{F2E9AC41-93B7-4887-90FB-16DE4E045038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</dgm:t>
    </dgm:pt>
    <dgm:pt modelId="{5DCF63BF-DCD5-478C-98BA-8EACCB6D2B9B}" type="sibTrans" cxnId="{7FAEA2D3-C2F7-438B-A88F-8C1B26AA84CC}">
      <dgm:prSet/>
      <dgm:spPr/>
      <dgm:t>
        <a:bodyPr/>
        <a:lstStyle/>
        <a:p>
          <a:endParaRPr lang="en-US"/>
        </a:p>
      </dgm:t>
    </dgm:pt>
    <dgm:pt modelId="{B72FA380-89DA-4282-8089-52DC86A3FCF3}" type="parTrans" cxnId="{7FAEA2D3-C2F7-438B-A88F-8C1B26AA84CC}">
      <dgm:prSet/>
      <dgm:spPr/>
      <dgm:t>
        <a:bodyPr/>
        <a:lstStyle/>
        <a:p>
          <a:endParaRPr lang="en-US"/>
        </a:p>
      </dgm:t>
    </dgm:pt>
    <dgm:pt modelId="{E92FC118-DE66-4B07-879D-CC71B89DB430}">
      <dgm:prSet custT="1"/>
      <dgm:spPr/>
      <dgm:t>
        <a:bodyPr rIns="9144"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4568E92-1AD6-4B41-829C-68A6145EE6E1}" type="parTrans" cxnId="{B89208A9-7598-4942-948B-48BF200BEAF7}">
      <dgm:prSet/>
      <dgm:spPr/>
      <dgm:t>
        <a:bodyPr/>
        <a:lstStyle/>
        <a:p>
          <a:endParaRPr lang="en-US"/>
        </a:p>
      </dgm:t>
    </dgm:pt>
    <dgm:pt modelId="{18108AF5-4887-485A-A280-3E5FBF01A01D}" type="sibTrans" cxnId="{B89208A9-7598-4942-948B-48BF200BEAF7}">
      <dgm:prSet/>
      <dgm:spPr/>
      <dgm:t>
        <a:bodyPr/>
        <a:lstStyle/>
        <a:p>
          <a:endParaRPr lang="en-US"/>
        </a:p>
      </dgm:t>
    </dgm:pt>
    <dgm:pt modelId="{8848DADA-1E36-4E18-B937-52BA53FF596F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</a:t>
          </a:r>
          <a:endParaRPr lang="en-US" sz="10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8CF76E6-2FC6-4C63-A472-C60515652FAE}" type="sib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0F28F2B-AA86-406B-BA58-18965E401368}" type="par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0D81F33-10F5-427F-B3E8-FD6E988AA991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 &amp; UL), </a:t>
          </a:r>
          <a:r>
            <a:rPr lang="en-US" sz="9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</a:t>
          </a:r>
        </a:p>
      </dgm:t>
    </dgm:pt>
    <dgm:pt modelId="{C647F90B-A157-4597-8A48-5DA1177B53CF}" type="sib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6D9ECBE-EA2D-46B2-A8D4-6361A7DE0886}" type="par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18875BB-A550-4B93-AD91-2E74720C82C1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</dgm:t>
    </dgm:pt>
    <dgm:pt modelId="{AC37C750-4526-4FC5-B0EA-31493282A7D3}" type="parTrans" cxnId="{F16F82A1-8C04-4FB4-8C49-2BA53CEF9EA9}">
      <dgm:prSet/>
      <dgm:spPr/>
      <dgm:t>
        <a:bodyPr/>
        <a:lstStyle/>
        <a:p>
          <a:endParaRPr lang="en-US"/>
        </a:p>
      </dgm:t>
    </dgm:pt>
    <dgm:pt modelId="{300B9E5D-ED03-4D48-A632-330ECFA44116}" type="sibTrans" cxnId="{F16F82A1-8C04-4FB4-8C49-2BA53CEF9EA9}">
      <dgm:prSet/>
      <dgm:spPr/>
      <dgm:t>
        <a:bodyPr/>
        <a:lstStyle/>
        <a:p>
          <a:endParaRPr lang="en-US"/>
        </a:p>
      </dgm:t>
    </dgm:pt>
    <dgm:pt modelId="{73ABC802-4306-45C8-B561-4884FFF08EE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8770BB2-3444-4E6D-89C8-FB559516DCFA}" type="parTrans" cxnId="{EF126FCF-549E-413C-8771-AF22878D55B3}">
      <dgm:prSet/>
      <dgm:spPr/>
      <dgm:t>
        <a:bodyPr/>
        <a:lstStyle/>
        <a:p>
          <a:endParaRPr lang="en-US"/>
        </a:p>
      </dgm:t>
    </dgm:pt>
    <dgm:pt modelId="{4A961816-86C8-40D7-A944-DD88E12DC2E9}" type="sibTrans" cxnId="{EF126FCF-549E-413C-8771-AF22878D55B3}">
      <dgm:prSet/>
      <dgm:spPr/>
      <dgm:t>
        <a:bodyPr/>
        <a:lstStyle/>
        <a:p>
          <a:endParaRPr lang="en-US"/>
        </a:p>
      </dgm:t>
    </dgm:pt>
    <dgm:pt modelId="{394F97BD-DFE6-41C0-BE04-D1816AACA55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strike="sngStrike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8F50C22-52C6-4FD5-B412-1841A17607E9}" type="parTrans" cxnId="{0AA035D0-3CBE-44C9-8305-FD22E7BF315F}">
      <dgm:prSet/>
      <dgm:spPr/>
      <dgm:t>
        <a:bodyPr/>
        <a:lstStyle/>
        <a:p>
          <a:endParaRPr lang="en-US"/>
        </a:p>
      </dgm:t>
    </dgm:pt>
    <dgm:pt modelId="{D70DFEBE-4C3C-4F0B-8F53-2B3EEB3FBDE3}" type="sibTrans" cxnId="{0AA035D0-3CBE-44C9-8305-FD22E7BF315F}">
      <dgm:prSet/>
      <dgm:spPr/>
      <dgm:t>
        <a:bodyPr/>
        <a:lstStyle/>
        <a:p>
          <a:endParaRPr lang="en-US"/>
        </a:p>
      </dgm:t>
    </dgm:pt>
    <dgm:pt modelId="{147AE601-D312-4069-A84C-B9671CD7CAB3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4469577-FB97-441A-BBAC-C0AB5F6047B3}" type="parTrans" cxnId="{25A34AA6-3CD0-4CD2-B9EE-68B5E75140D0}">
      <dgm:prSet/>
      <dgm:spPr/>
      <dgm:t>
        <a:bodyPr/>
        <a:lstStyle/>
        <a:p>
          <a:endParaRPr lang="en-US"/>
        </a:p>
      </dgm:t>
    </dgm:pt>
    <dgm:pt modelId="{632C8018-3234-45A5-B9D1-B1928FB06CE6}" type="sibTrans" cxnId="{25A34AA6-3CD0-4CD2-B9EE-68B5E75140D0}">
      <dgm:prSet/>
      <dgm:spPr/>
      <dgm:t>
        <a:bodyPr/>
        <a:lstStyle/>
        <a:p>
          <a:endParaRPr lang="en-US"/>
        </a:p>
      </dgm:t>
    </dgm:pt>
    <dgm:pt modelId="{151D1EF9-119B-4EDF-958E-5B9E917CD42F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endParaRPr lang="en-US" sz="9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DB5FD0B-1C89-4540-9BF4-7962771231D6}" type="parTrans" cxnId="{51F81B99-B516-4ACA-91DD-A27A931BCD67}">
      <dgm:prSet/>
      <dgm:spPr/>
      <dgm:t>
        <a:bodyPr/>
        <a:lstStyle/>
        <a:p>
          <a:endParaRPr lang="en-US"/>
        </a:p>
      </dgm:t>
    </dgm:pt>
    <dgm:pt modelId="{BF5D46B2-1D94-4940-94C3-B602AB081A56}" type="sibTrans" cxnId="{51F81B99-B516-4ACA-91DD-A27A931BCD67}">
      <dgm:prSet/>
      <dgm:spPr/>
      <dgm:t>
        <a:bodyPr/>
        <a:lstStyle/>
        <a:p>
          <a:endParaRPr lang="en-US"/>
        </a:p>
      </dgm:t>
    </dgm:pt>
    <dgm:pt modelId="{8C6ECA7B-F166-491F-89B2-E32B9A6818A5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C90CE8D8-6BE9-456B-AE34-011541B16EDF}" type="parTrans" cxnId="{3B0CC719-BB84-498D-B97C-84997EA3501F}">
      <dgm:prSet/>
      <dgm:spPr/>
      <dgm:t>
        <a:bodyPr/>
        <a:lstStyle/>
        <a:p>
          <a:endParaRPr lang="en-US"/>
        </a:p>
      </dgm:t>
    </dgm:pt>
    <dgm:pt modelId="{5CB612B7-5059-464D-B2AD-96954EDCEC14}" type="sibTrans" cxnId="{3B0CC719-BB84-498D-B97C-84997EA3501F}">
      <dgm:prSet/>
      <dgm:spPr/>
      <dgm:t>
        <a:bodyPr/>
        <a:lstStyle/>
        <a:p>
          <a:endParaRPr lang="en-US"/>
        </a:p>
      </dgm:t>
    </dgm:pt>
    <dgm:pt modelId="{A58E7F7D-710E-4A98-ADD5-814EA0764B59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 </a:t>
          </a: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  <a:endParaRPr lang="en-US" sz="10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F60B23D-3C1A-4DB3-A4CA-08332B70D189}" type="sibTrans" cxnId="{C09FBA7E-EBB9-4231-AC8F-01FE11588A4E}">
      <dgm:prSet/>
      <dgm:spPr/>
      <dgm:t>
        <a:bodyPr/>
        <a:lstStyle/>
        <a:p>
          <a:endParaRPr lang="en-US"/>
        </a:p>
      </dgm:t>
    </dgm:pt>
    <dgm:pt modelId="{703E759E-651D-4848-93AC-FCD8635B3410}" type="parTrans" cxnId="{C09FBA7E-EBB9-4231-AC8F-01FE11588A4E}">
      <dgm:prSet/>
      <dgm:spPr/>
      <dgm:t>
        <a:bodyPr/>
        <a:lstStyle/>
        <a:p>
          <a:endParaRPr lang="en-US"/>
        </a:p>
      </dgm:t>
    </dgm:pt>
    <dgm:pt modelId="{95802A16-2B2A-4E89-85FC-F6EE11E11E57}">
      <dgm:prSet custT="1"/>
      <dgm:spPr/>
      <dgm:t>
        <a:bodyPr rIns="4572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loss, </a:t>
          </a:r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@7200)</a:t>
          </a:r>
          <a:endParaRPr lang="en-US" sz="900" b="0" strike="sngStrike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A442E5A-CA89-4FC7-A720-050473B3D420}" type="parTrans" cxnId="{184066F5-EA87-4B9D-A522-E63BBC46F44C}">
      <dgm:prSet/>
      <dgm:spPr/>
      <dgm:t>
        <a:bodyPr/>
        <a:lstStyle/>
        <a:p>
          <a:endParaRPr lang="en-US"/>
        </a:p>
      </dgm:t>
    </dgm:pt>
    <dgm:pt modelId="{78804E8A-6D41-476B-B0B4-01C6B19281F6}" type="sibTrans" cxnId="{184066F5-EA87-4B9D-A522-E63BBC46F44C}">
      <dgm:prSet/>
      <dgm:spPr/>
      <dgm:t>
        <a:bodyPr/>
        <a:lstStyle/>
        <a:p>
          <a:endParaRPr lang="en-US"/>
        </a:p>
      </dgm:t>
    </dgm:pt>
    <dgm:pt modelId="{033187DC-34BF-469D-B483-A63FE3E2BB53}">
      <dgm:prSet custT="1"/>
      <dgm:spPr/>
      <dgm:t>
        <a:bodyPr rIns="4572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b="1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UL, UFS </a:t>
          </a:r>
          <a:r>
            <a:rPr lang="en-IN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</a:t>
          </a:r>
          <a:r>
            <a:rPr lang="en-US" sz="900" b="1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Chgr.</a:t>
          </a:r>
          <a:endParaRPr lang="en-US" sz="900" b="0" strike="sngStrike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A833D03-6650-446B-B0E4-B1F75C554F38}" type="parTrans" cxnId="{A99B01A3-8C1A-4302-9895-4B3A21EF0827}">
      <dgm:prSet/>
      <dgm:spPr/>
      <dgm:t>
        <a:bodyPr/>
        <a:lstStyle/>
        <a:p>
          <a:endParaRPr lang="en-US"/>
        </a:p>
      </dgm:t>
    </dgm:pt>
    <dgm:pt modelId="{CB401873-8E36-4937-81F7-F0C3378E91AC}" type="sibTrans" cxnId="{A99B01A3-8C1A-4302-9895-4B3A21EF0827}">
      <dgm:prSet/>
      <dgm:spPr/>
      <dgm:t>
        <a:bodyPr/>
        <a:lstStyle/>
        <a:p>
          <a:endParaRPr lang="en-US"/>
        </a:p>
      </dgm:t>
    </dgm:pt>
    <dgm:pt modelId="{E436E3B9-169A-405D-8DDA-17213CCEA5C1}">
      <dgm:prSet custT="1"/>
      <dgm:spPr/>
      <dgm:t>
        <a:bodyPr rIns="4572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b="1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(UL), PnP, Chrome</a:t>
          </a:r>
          <a:endParaRPr lang="en-US" sz="900" b="1" strike="sngStrike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5EDAE83-094D-4419-A5CC-744053E8BB68}" type="parTrans" cxnId="{F1A9982A-2327-479F-86D8-765E8B9EC25C}">
      <dgm:prSet/>
      <dgm:spPr/>
      <dgm:t>
        <a:bodyPr/>
        <a:lstStyle/>
        <a:p>
          <a:endParaRPr lang="en-US"/>
        </a:p>
      </dgm:t>
    </dgm:pt>
    <dgm:pt modelId="{64E52B48-5EFE-44D1-92DA-9328BF838CD0}" type="sibTrans" cxnId="{F1A9982A-2327-479F-86D8-765E8B9EC25C}">
      <dgm:prSet/>
      <dgm:spPr/>
      <dgm:t>
        <a:bodyPr/>
        <a:lstStyle/>
        <a:p>
          <a:endParaRPr lang="en-US"/>
        </a:p>
      </dgm:t>
    </dgm:pt>
    <dgm:pt modelId="{83ECFBF7-8A35-488B-BB3B-086821051F2E}">
      <dgm:prSet custT="1"/>
      <dgm:spPr/>
      <dgm:t>
        <a:bodyPr rIns="4572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it-IT" sz="9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</a:t>
          </a:r>
          <a:endParaRPr lang="en-US" sz="900" b="0" strike="sngStrike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223FB93-C130-40BE-9D1A-D0B45A2F5932}" type="parTrans" cxnId="{0CB1DB12-9ED0-41C5-BEEA-4927D619976C}">
      <dgm:prSet/>
      <dgm:spPr/>
      <dgm:t>
        <a:bodyPr/>
        <a:lstStyle/>
        <a:p>
          <a:endParaRPr lang="en-US"/>
        </a:p>
      </dgm:t>
    </dgm:pt>
    <dgm:pt modelId="{5479CAA7-0202-4B57-A3FF-75BA51C52D3D}" type="sibTrans" cxnId="{0CB1DB12-9ED0-41C5-BEEA-4927D619976C}">
      <dgm:prSet/>
      <dgm:spPr/>
      <dgm:t>
        <a:bodyPr/>
        <a:lstStyle/>
        <a:p>
          <a:endParaRPr lang="en-US"/>
        </a:p>
      </dgm:t>
    </dgm:pt>
    <dgm:pt modelId="{5CA14E6A-2A28-4734-9D76-4339CE9C0EB5}" type="pres">
      <dgm:prSet presAssocID="{9784A62F-E623-4DA8-9C53-161797F0AB49}" presName="Name0" presStyleCnt="0">
        <dgm:presLayoutVars>
          <dgm:dir/>
          <dgm:animLvl val="lvl"/>
          <dgm:resizeHandles val="exact"/>
        </dgm:presLayoutVars>
      </dgm:prSet>
      <dgm:spPr/>
    </dgm:pt>
    <dgm:pt modelId="{B4F6A22E-8562-4FF6-BED4-0DC6DB3446C3}" type="pres">
      <dgm:prSet presAssocID="{6CAE4490-55F9-4146-B073-BA00402CF6D6}" presName="linNode" presStyleCnt="0"/>
      <dgm:spPr/>
    </dgm:pt>
    <dgm:pt modelId="{FDF72B3C-4AD7-49AE-AD7C-756D0A5E44FE}" type="pres">
      <dgm:prSet presAssocID="{6CAE4490-55F9-4146-B073-BA00402CF6D6}" presName="parentText" presStyleLbl="node1" presStyleIdx="0" presStyleCnt="7" custLinFactNeighborY="-607">
        <dgm:presLayoutVars>
          <dgm:chMax val="1"/>
          <dgm:bulletEnabled val="1"/>
        </dgm:presLayoutVars>
      </dgm:prSet>
      <dgm:spPr/>
    </dgm:pt>
    <dgm:pt modelId="{DD32160F-E9EA-49A2-AC04-986254BBAA57}" type="pres">
      <dgm:prSet presAssocID="{6CAE4490-55F9-4146-B073-BA00402CF6D6}" presName="descendantText" presStyleLbl="alignAccFollowNode1" presStyleIdx="0" presStyleCnt="7">
        <dgm:presLayoutVars>
          <dgm:bulletEnabled val="1"/>
        </dgm:presLayoutVars>
      </dgm:prSet>
      <dgm:spPr/>
    </dgm:pt>
    <dgm:pt modelId="{0DF343B8-DCE6-4D9C-A664-916C38C4BA68}" type="pres">
      <dgm:prSet presAssocID="{4EFE5A21-1AD4-4138-8073-48A5794EFC55}" presName="sp" presStyleCnt="0"/>
      <dgm:spPr/>
    </dgm:pt>
    <dgm:pt modelId="{97B0F011-D5E9-41A7-B044-D032394110E3}" type="pres">
      <dgm:prSet presAssocID="{E7F17D41-7E15-4BEB-A7C6-FD1E46B64B8C}" presName="linNode" presStyleCnt="0"/>
      <dgm:spPr/>
    </dgm:pt>
    <dgm:pt modelId="{E1D32F10-12CB-4C1E-B9B8-2C473C24894C}" type="pres">
      <dgm:prSet presAssocID="{E7F17D41-7E15-4BEB-A7C6-FD1E46B64B8C}" presName="parentText" presStyleLbl="node1" presStyleIdx="1" presStyleCnt="7">
        <dgm:presLayoutVars>
          <dgm:chMax val="1"/>
          <dgm:bulletEnabled val="1"/>
        </dgm:presLayoutVars>
      </dgm:prSet>
      <dgm:spPr/>
    </dgm:pt>
    <dgm:pt modelId="{6231ED85-6EDB-488A-AC38-AC5BC192CF48}" type="pres">
      <dgm:prSet presAssocID="{E7F17D41-7E15-4BEB-A7C6-FD1E46B64B8C}" presName="descendantText" presStyleLbl="alignAccFollowNode1" presStyleIdx="1" presStyleCnt="7">
        <dgm:presLayoutVars>
          <dgm:bulletEnabled val="1"/>
        </dgm:presLayoutVars>
      </dgm:prSet>
      <dgm:spPr/>
    </dgm:pt>
    <dgm:pt modelId="{EB0A558B-DCEF-40D7-8569-9DE8C582422A}" type="pres">
      <dgm:prSet presAssocID="{65BFF2E9-3A31-4311-84C6-B86DB62B6CF1}" presName="sp" presStyleCnt="0"/>
      <dgm:spPr/>
    </dgm:pt>
    <dgm:pt modelId="{ACDBA354-0B13-4F50-8F63-392C38BC4DB2}" type="pres">
      <dgm:prSet presAssocID="{0BC87800-6C34-4AD9-8467-AEB3087AC716}" presName="linNode" presStyleCnt="0"/>
      <dgm:spPr/>
    </dgm:pt>
    <dgm:pt modelId="{2DA9B785-1C37-4FF1-8D5E-F8CD9A18C46F}" type="pres">
      <dgm:prSet presAssocID="{0BC87800-6C34-4AD9-8467-AEB3087AC716}" presName="parentText" presStyleLbl="node1" presStyleIdx="2" presStyleCnt="7">
        <dgm:presLayoutVars>
          <dgm:chMax val="1"/>
          <dgm:bulletEnabled val="1"/>
        </dgm:presLayoutVars>
      </dgm:prSet>
      <dgm:spPr/>
    </dgm:pt>
    <dgm:pt modelId="{AAE46745-486A-4659-814D-977AF5FDEA02}" type="pres">
      <dgm:prSet presAssocID="{0BC87800-6C34-4AD9-8467-AEB3087AC716}" presName="descendantText" presStyleLbl="alignAccFollowNode1" presStyleIdx="2" presStyleCnt="7">
        <dgm:presLayoutVars>
          <dgm:bulletEnabled val="1"/>
        </dgm:presLayoutVars>
      </dgm:prSet>
      <dgm:spPr/>
    </dgm:pt>
    <dgm:pt modelId="{87B15984-B4B0-4664-B525-806CAE125B56}" type="pres">
      <dgm:prSet presAssocID="{66F0F442-E883-4F97-81F7-40C791FC1B1C}" presName="sp" presStyleCnt="0"/>
      <dgm:spPr/>
    </dgm:pt>
    <dgm:pt modelId="{77926C09-B90D-421F-8EC7-A1344AC2103D}" type="pres">
      <dgm:prSet presAssocID="{6BEADC08-667F-4461-9D67-D7C75E9FF6D6}" presName="linNode" presStyleCnt="0"/>
      <dgm:spPr/>
    </dgm:pt>
    <dgm:pt modelId="{A852C10C-777D-4B35-976E-705DCDD716CF}" type="pres">
      <dgm:prSet presAssocID="{6BEADC08-667F-4461-9D67-D7C75E9FF6D6}" presName="parentText" presStyleLbl="node1" presStyleIdx="3" presStyleCnt="7">
        <dgm:presLayoutVars>
          <dgm:chMax val="1"/>
          <dgm:bulletEnabled val="1"/>
        </dgm:presLayoutVars>
      </dgm:prSet>
      <dgm:spPr/>
    </dgm:pt>
    <dgm:pt modelId="{23641527-C507-41C8-9F30-C113A4BC7040}" type="pres">
      <dgm:prSet presAssocID="{6BEADC08-667F-4461-9D67-D7C75E9FF6D6}" presName="descendantText" presStyleLbl="alignAccFollowNode1" presStyleIdx="3" presStyleCnt="7">
        <dgm:presLayoutVars>
          <dgm:bulletEnabled val="1"/>
        </dgm:presLayoutVars>
      </dgm:prSet>
      <dgm:spPr/>
    </dgm:pt>
    <dgm:pt modelId="{04E76CC0-55FC-4134-82D4-7DB329B4F4F6}" type="pres">
      <dgm:prSet presAssocID="{4F0B1226-B5F0-4BFC-8578-78DC9CEA9464}" presName="sp" presStyleCnt="0"/>
      <dgm:spPr/>
    </dgm:pt>
    <dgm:pt modelId="{870537F1-5112-4377-84C5-8E04479CA3DE}" type="pres">
      <dgm:prSet presAssocID="{33513A47-EDF2-4893-A3C6-EF5B916BE720}" presName="linNode" presStyleCnt="0"/>
      <dgm:spPr/>
    </dgm:pt>
    <dgm:pt modelId="{FB67B679-9231-4083-BCBB-51AF58762BEC}" type="pres">
      <dgm:prSet presAssocID="{33513A47-EDF2-4893-A3C6-EF5B916BE720}" presName="parentText" presStyleLbl="node1" presStyleIdx="4" presStyleCnt="7">
        <dgm:presLayoutVars>
          <dgm:chMax val="1"/>
          <dgm:bulletEnabled val="1"/>
        </dgm:presLayoutVars>
      </dgm:prSet>
      <dgm:spPr/>
    </dgm:pt>
    <dgm:pt modelId="{0DF75C31-7387-4DE2-8A59-8D2C805AEE17}" type="pres">
      <dgm:prSet presAssocID="{33513A47-EDF2-4893-A3C6-EF5B916BE720}" presName="descendantText" presStyleLbl="alignAccFollowNode1" presStyleIdx="4" presStyleCnt="7" custLinFactNeighborX="622" custLinFactNeighborY="-478">
        <dgm:presLayoutVars>
          <dgm:bulletEnabled val="1"/>
        </dgm:presLayoutVars>
      </dgm:prSet>
      <dgm:spPr/>
    </dgm:pt>
    <dgm:pt modelId="{98595195-6E7B-450A-B2DA-1DDDBF44738B}" type="pres">
      <dgm:prSet presAssocID="{1DD243B8-2CE5-4D98-9560-7554095125B2}" presName="sp" presStyleCnt="0"/>
      <dgm:spPr/>
    </dgm:pt>
    <dgm:pt modelId="{1028F532-4E7F-4E5E-9E63-D249F109B4AF}" type="pres">
      <dgm:prSet presAssocID="{218875BB-A550-4B93-AD91-2E74720C82C1}" presName="linNode" presStyleCnt="0"/>
      <dgm:spPr/>
    </dgm:pt>
    <dgm:pt modelId="{AE155438-2526-4E33-B0F8-1C6F00E85C4E}" type="pres">
      <dgm:prSet presAssocID="{218875BB-A550-4B93-AD91-2E74720C82C1}" presName="parentText" presStyleLbl="node1" presStyleIdx="5" presStyleCnt="7">
        <dgm:presLayoutVars>
          <dgm:chMax val="1"/>
          <dgm:bulletEnabled val="1"/>
        </dgm:presLayoutVars>
      </dgm:prSet>
      <dgm:spPr/>
    </dgm:pt>
    <dgm:pt modelId="{D16E4279-03EE-4E11-95F4-0ABA4FD87015}" type="pres">
      <dgm:prSet presAssocID="{218875BB-A550-4B93-AD91-2E74720C82C1}" presName="descendantText" presStyleLbl="alignAccFollowNode1" presStyleIdx="5" presStyleCnt="7">
        <dgm:presLayoutVars>
          <dgm:bulletEnabled val="1"/>
        </dgm:presLayoutVars>
      </dgm:prSet>
      <dgm:spPr/>
    </dgm:pt>
    <dgm:pt modelId="{78325194-AEEB-4AF0-8A24-A45BA453EDDF}" type="pres">
      <dgm:prSet presAssocID="{300B9E5D-ED03-4D48-A632-330ECFA44116}" presName="sp" presStyleCnt="0"/>
      <dgm:spPr/>
    </dgm:pt>
    <dgm:pt modelId="{032E3E4B-B233-40C8-9680-58D078F85BFD}" type="pres">
      <dgm:prSet presAssocID="{A58E7F7D-710E-4A98-ADD5-814EA0764B59}" presName="linNode" presStyleCnt="0"/>
      <dgm:spPr/>
    </dgm:pt>
    <dgm:pt modelId="{ADE62554-712D-4EA4-94A5-9B67F856F08B}" type="pres">
      <dgm:prSet presAssocID="{A58E7F7D-710E-4A98-ADD5-814EA0764B59}" presName="parentText" presStyleLbl="node1" presStyleIdx="6" presStyleCnt="7">
        <dgm:presLayoutVars>
          <dgm:chMax val="1"/>
          <dgm:bulletEnabled val="1"/>
        </dgm:presLayoutVars>
      </dgm:prSet>
      <dgm:spPr/>
    </dgm:pt>
    <dgm:pt modelId="{3215C857-90A6-4437-82C6-D561E9FF51F2}" type="pres">
      <dgm:prSet presAssocID="{A58E7F7D-710E-4A98-ADD5-814EA0764B59}" presName="descendantText" presStyleLbl="alignAccFollowNode1" presStyleIdx="6" presStyleCnt="7">
        <dgm:presLayoutVars>
          <dgm:bulletEnabled val="1"/>
        </dgm:presLayoutVars>
      </dgm:prSet>
      <dgm:spPr/>
    </dgm:pt>
  </dgm:ptLst>
  <dgm:cxnLst>
    <dgm:cxn modelId="{E93CA603-DDF5-4941-AF16-A2DA55156ED1}" type="presOf" srcId="{73ABC802-4306-45C8-B561-4884FFF08EE1}" destId="{D16E4279-03EE-4E11-95F4-0ABA4FD87015}" srcOrd="0" destOrd="0" presId="urn:microsoft.com/office/officeart/2005/8/layout/vList5"/>
    <dgm:cxn modelId="{C2E8CF05-BD03-47C8-861A-0873DE31E757}" type="presOf" srcId="{394F97BD-DFE6-41C0-BE04-D1816AACA551}" destId="{D16E4279-03EE-4E11-95F4-0ABA4FD87015}" srcOrd="0" destOrd="1" presId="urn:microsoft.com/office/officeart/2005/8/layout/vList5"/>
    <dgm:cxn modelId="{0F3D3E0B-BDA1-4C77-AE4B-86A35E8BEA1D}" type="presOf" srcId="{5B27990D-06BD-4561-BF19-DEE66B572A1A}" destId="{23641527-C507-41C8-9F30-C113A4BC7040}" srcOrd="0" destOrd="3" presId="urn:microsoft.com/office/officeart/2005/8/layout/vList5"/>
    <dgm:cxn modelId="{C14E460D-1FED-4949-B76F-222A873171C3}" srcId="{9784A62F-E623-4DA8-9C53-161797F0AB49}" destId="{0BC87800-6C34-4AD9-8467-AEB3087AC716}" srcOrd="2" destOrd="0" parTransId="{1FD852A0-FAB5-47E1-8841-023E084DF1F7}" sibTransId="{66F0F442-E883-4F97-81F7-40C791FC1B1C}"/>
    <dgm:cxn modelId="{39367F0E-703B-41C6-9804-BBE609B74351}" srcId="{6BEADC08-667F-4461-9D67-D7C75E9FF6D6}" destId="{5B27990D-06BD-4561-BF19-DEE66B572A1A}" srcOrd="3" destOrd="0" parTransId="{5EC2FC24-57DA-4361-82A4-A24C277E29AA}" sibTransId="{79077944-C7E7-484C-B9C3-9FDBB4BDFB35}"/>
    <dgm:cxn modelId="{93DF7D0F-7954-40AD-B2CC-DC9D949DB75B}" type="presOf" srcId="{033187DC-34BF-469D-B483-A63FE3E2BB53}" destId="{3215C857-90A6-4437-82C6-D561E9FF51F2}" srcOrd="0" destOrd="1" presId="urn:microsoft.com/office/officeart/2005/8/layout/vList5"/>
    <dgm:cxn modelId="{7F6B8310-89EC-4CF8-94DE-AD12926600AF}" srcId="{33513A47-EDF2-4893-A3C6-EF5B916BE720}" destId="{A5A0EE63-08F2-4DE6-8A09-78F1FFDFBCEE}" srcOrd="0" destOrd="0" parTransId="{6E798CBC-D52B-4604-A1B0-0CFB064EE739}" sibTransId="{087A991C-EB6C-4A1A-84DB-04AFF3069F56}"/>
    <dgm:cxn modelId="{0CB1DB12-9ED0-41C5-BEEA-4927D619976C}" srcId="{A58E7F7D-710E-4A98-ADD5-814EA0764B59}" destId="{83ECFBF7-8A35-488B-BB3B-086821051F2E}" srcOrd="3" destOrd="0" parTransId="{5223FB93-C130-40BE-9D1A-D0B45A2F5932}" sibTransId="{5479CAA7-0202-4B57-A3FF-75BA51C52D3D}"/>
    <dgm:cxn modelId="{3B0CC719-BB84-498D-B97C-84997EA3501F}" srcId="{218875BB-A550-4B93-AD91-2E74720C82C1}" destId="{8C6ECA7B-F166-491F-89B2-E32B9A6818A5}" srcOrd="3" destOrd="0" parTransId="{C90CE8D8-6BE9-456B-AE34-011541B16EDF}" sibTransId="{5CB612B7-5059-464D-B2AD-96954EDCEC14}"/>
    <dgm:cxn modelId="{EBF83F1C-0BC0-4F23-9E46-423AD8F4281B}" type="presOf" srcId="{E7F17D41-7E15-4BEB-A7C6-FD1E46B64B8C}" destId="{E1D32F10-12CB-4C1E-B9B8-2C473C24894C}" srcOrd="0" destOrd="0" presId="urn:microsoft.com/office/officeart/2005/8/layout/vList5"/>
    <dgm:cxn modelId="{94DC9C1C-8D7C-408F-A239-6F5923DE53E0}" type="presOf" srcId="{0BC87800-6C34-4AD9-8467-AEB3087AC716}" destId="{2DA9B785-1C37-4FF1-8D5E-F8CD9A18C46F}" srcOrd="0" destOrd="0" presId="urn:microsoft.com/office/officeart/2005/8/layout/vList5"/>
    <dgm:cxn modelId="{7E646422-CCD6-433A-BC82-5264A96C7D3C}" type="presOf" srcId="{A5A0EE63-08F2-4DE6-8A09-78F1FFDFBCEE}" destId="{0DF75C31-7387-4DE2-8A59-8D2C805AEE17}" srcOrd="0" destOrd="0" presId="urn:microsoft.com/office/officeart/2005/8/layout/vList5"/>
    <dgm:cxn modelId="{48C18424-5C73-489B-A502-64B151D2C2AA}" type="presOf" srcId="{83ECFBF7-8A35-488B-BB3B-086821051F2E}" destId="{3215C857-90A6-4437-82C6-D561E9FF51F2}" srcOrd="0" destOrd="3" presId="urn:microsoft.com/office/officeart/2005/8/layout/vList5"/>
    <dgm:cxn modelId="{20CD6B25-E526-4984-8078-FD25DEB39491}" type="presOf" srcId="{90019DEB-9F3A-456F-BD2E-6313E0C07BDC}" destId="{6231ED85-6EDB-488A-AC38-AC5BC192CF48}" srcOrd="0" destOrd="0" presId="urn:microsoft.com/office/officeart/2005/8/layout/vList5"/>
    <dgm:cxn modelId="{F1A9982A-2327-479F-86D8-765E8B9EC25C}" srcId="{A58E7F7D-710E-4A98-ADD5-814EA0764B59}" destId="{E436E3B9-169A-405D-8DDA-17213CCEA5C1}" srcOrd="2" destOrd="0" parTransId="{35EDAE83-094D-4419-A5CC-744053E8BB68}" sibTransId="{64E52B48-5EFE-44D1-92DA-9328BF838CD0}"/>
    <dgm:cxn modelId="{DF87D92B-CB4E-4ECC-8C3F-FFCEBC0EF9F1}" srcId="{E7F17D41-7E15-4BEB-A7C6-FD1E46B64B8C}" destId="{90019DEB-9F3A-456F-BD2E-6313E0C07BDC}" srcOrd="0" destOrd="0" parTransId="{30ABA029-9919-4153-AFF2-56B8BF856F51}" sibTransId="{EFC6E9C3-AA52-476A-89FC-93E1AAF81039}"/>
    <dgm:cxn modelId="{648A3A2F-E0CC-4039-AD56-70075757CE60}" type="presOf" srcId="{8848DADA-1E36-4E18-B937-52BA53FF596F}" destId="{DD32160F-E9EA-49A2-AC04-986254BBAA57}" srcOrd="0" destOrd="3" presId="urn:microsoft.com/office/officeart/2005/8/layout/vList5"/>
    <dgm:cxn modelId="{18001F30-390F-4566-A4D4-0458AE061EE4}" type="presOf" srcId="{10533148-A944-42BF-8ED5-1221CE836A5E}" destId="{23641527-C507-41C8-9F30-C113A4BC7040}" srcOrd="0" destOrd="0" presId="urn:microsoft.com/office/officeart/2005/8/layout/vList5"/>
    <dgm:cxn modelId="{B99BBB3B-6C8C-4E2C-BAAC-09433BEC8065}" type="presOf" srcId="{147AE601-D312-4069-A84C-B9671CD7CAB3}" destId="{AAE46745-486A-4659-814D-977AF5FDEA02}" srcOrd="0" destOrd="2" presId="urn:microsoft.com/office/officeart/2005/8/layout/vList5"/>
    <dgm:cxn modelId="{0C899144-A7A6-4B51-9B4C-941FC04B366B}" type="presOf" srcId="{151D1EF9-119B-4EDF-958E-5B9E917CD42F}" destId="{D16E4279-03EE-4E11-95F4-0ABA4FD87015}" srcOrd="0" destOrd="2" presId="urn:microsoft.com/office/officeart/2005/8/layout/vList5"/>
    <dgm:cxn modelId="{DBAB8866-7F31-44A3-B190-D9FB58134E64}" srcId="{33513A47-EDF2-4893-A3C6-EF5B916BE720}" destId="{2EF19AF9-2E39-4A64-851F-783DD4589DAE}" srcOrd="1" destOrd="0" parTransId="{AE586A1E-81D2-43D1-9C08-E1CB3F64FCA5}" sibTransId="{526AACF3-3A8B-4AD7-B53C-914AEF724FBD}"/>
    <dgm:cxn modelId="{0C2C216C-3E0C-4F34-9244-6E5EB30B6473}" type="presOf" srcId="{35AE7E82-E451-45FE-A435-9D1BA39D955C}" destId="{0DF75C31-7387-4DE2-8A59-8D2C805AEE17}" srcOrd="0" destOrd="3" presId="urn:microsoft.com/office/officeart/2005/8/layout/vList5"/>
    <dgm:cxn modelId="{1AC31A50-2D31-4F75-A968-CA2DD00D8A28}" type="presOf" srcId="{E436E3B9-169A-405D-8DDA-17213CCEA5C1}" destId="{3215C857-90A6-4437-82C6-D561E9FF51F2}" srcOrd="0" destOrd="2" presId="urn:microsoft.com/office/officeart/2005/8/layout/vList5"/>
    <dgm:cxn modelId="{3A9FD275-C4DB-46C3-A9C5-143527D34F03}" type="presOf" srcId="{0A09B448-520E-465F-B9F1-C58941EFAB17}" destId="{DD32160F-E9EA-49A2-AC04-986254BBAA57}" srcOrd="0" destOrd="1" presId="urn:microsoft.com/office/officeart/2005/8/layout/vList5"/>
    <dgm:cxn modelId="{81138576-721C-4B26-8011-C7F842BCDEB4}" type="presOf" srcId="{C7A14D8A-8FF4-4D05-9A9E-7204B519918A}" destId="{6231ED85-6EDB-488A-AC38-AC5BC192CF48}" srcOrd="0" destOrd="3" presId="urn:microsoft.com/office/officeart/2005/8/layout/vList5"/>
    <dgm:cxn modelId="{E2A0C356-8167-4886-9F6E-31F7587B79A2}" type="presOf" srcId="{AC0ECAD5-BE5D-462C-845F-FA565AEE766F}" destId="{23641527-C507-41C8-9F30-C113A4BC7040}" srcOrd="0" destOrd="1" presId="urn:microsoft.com/office/officeart/2005/8/layout/vList5"/>
    <dgm:cxn modelId="{76CCB05A-0264-423C-9656-5A85F3181623}" srcId="{9784A62F-E623-4DA8-9C53-161797F0AB49}" destId="{33513A47-EDF2-4893-A3C6-EF5B916BE720}" srcOrd="4" destOrd="0" parTransId="{B62A0669-B3E2-49C4-BDD3-1C3A4C2A440F}" sibTransId="{1DD243B8-2CE5-4D98-9560-7554095125B2}"/>
    <dgm:cxn modelId="{C09FBA7E-EBB9-4231-AC8F-01FE11588A4E}" srcId="{9784A62F-E623-4DA8-9C53-161797F0AB49}" destId="{A58E7F7D-710E-4A98-ADD5-814EA0764B59}" srcOrd="6" destOrd="0" parTransId="{703E759E-651D-4848-93AC-FCD8635B3410}" sibTransId="{EF60B23D-3C1A-4DB3-A4CA-08332B70D189}"/>
    <dgm:cxn modelId="{BF65DD86-C46C-428D-8FA7-DEDFB7C96495}" srcId="{6CAE4490-55F9-4146-B073-BA00402CF6D6}" destId="{8848DADA-1E36-4E18-B937-52BA53FF596F}" srcOrd="3" destOrd="0" parTransId="{90F28F2B-AA86-406B-BA58-18965E401368}" sibTransId="{68CF76E6-2FC6-4C63-A472-C60515652FAE}"/>
    <dgm:cxn modelId="{6E736F93-3662-41BF-8B14-BAACB5C8C697}" type="presOf" srcId="{681D5003-B49D-4F4F-A088-FDCE9DE8A855}" destId="{AAE46745-486A-4659-814D-977AF5FDEA02}" srcOrd="0" destOrd="0" presId="urn:microsoft.com/office/officeart/2005/8/layout/vList5"/>
    <dgm:cxn modelId="{51F81B99-B516-4ACA-91DD-A27A931BCD67}" srcId="{218875BB-A550-4B93-AD91-2E74720C82C1}" destId="{151D1EF9-119B-4EDF-958E-5B9E917CD42F}" srcOrd="2" destOrd="0" parTransId="{6DB5FD0B-1C89-4540-9BF4-7962771231D6}" sibTransId="{BF5D46B2-1D94-4940-94C3-B602AB081A56}"/>
    <dgm:cxn modelId="{FAE500A1-DE8C-43C3-8B7D-9AF79DA22964}" srcId="{E7F17D41-7E15-4BEB-A7C6-FD1E46B64B8C}" destId="{48800139-A7EC-482C-B9FF-D90823AA407E}" srcOrd="2" destOrd="0" parTransId="{10AD6C1E-0F66-41C8-87E2-0952B55BC0F3}" sibTransId="{A718EFE7-36D0-4CBE-9D4C-84B589FF22AE}"/>
    <dgm:cxn modelId="{F16F82A1-8C04-4FB4-8C49-2BA53CEF9EA9}" srcId="{9784A62F-E623-4DA8-9C53-161797F0AB49}" destId="{218875BB-A550-4B93-AD91-2E74720C82C1}" srcOrd="5" destOrd="0" parTransId="{AC37C750-4526-4FC5-B0EA-31493282A7D3}" sibTransId="{300B9E5D-ED03-4D48-A632-330ECFA44116}"/>
    <dgm:cxn modelId="{A99B01A3-8C1A-4302-9895-4B3A21EF0827}" srcId="{A58E7F7D-710E-4A98-ADD5-814EA0764B59}" destId="{033187DC-34BF-469D-B483-A63FE3E2BB53}" srcOrd="1" destOrd="0" parTransId="{BA833D03-6650-446B-B0E4-B1F75C554F38}" sibTransId="{CB401873-8E36-4937-81F7-F0C3378E91AC}"/>
    <dgm:cxn modelId="{25A34AA6-3CD0-4CD2-B9EE-68B5E75140D0}" srcId="{0BC87800-6C34-4AD9-8467-AEB3087AC716}" destId="{147AE601-D312-4069-A84C-B9671CD7CAB3}" srcOrd="2" destOrd="0" parTransId="{84469577-FB97-441A-BBAC-C0AB5F6047B3}" sibTransId="{632C8018-3234-45A5-B9D1-B1928FB06CE6}"/>
    <dgm:cxn modelId="{B89208A9-7598-4942-948B-48BF200BEAF7}" srcId="{33513A47-EDF2-4893-A3C6-EF5B916BE720}" destId="{E92FC118-DE66-4B07-879D-CC71B89DB430}" srcOrd="2" destOrd="0" parTransId="{64568E92-1AD6-4B41-829C-68A6145EE6E1}" sibTransId="{18108AF5-4887-485A-A280-3E5FBF01A01D}"/>
    <dgm:cxn modelId="{0582A6AA-A552-460D-AE42-D20466CE4FCE}" type="presOf" srcId="{6CAE4490-55F9-4146-B073-BA00402CF6D6}" destId="{FDF72B3C-4AD7-49AE-AD7C-756D0A5E44FE}" srcOrd="0" destOrd="0" presId="urn:microsoft.com/office/officeart/2005/8/layout/vList5"/>
    <dgm:cxn modelId="{6E0ABDAD-6E5D-4BB8-B0F1-5ED23A6D973B}" srcId="{0BC87800-6C34-4AD9-8467-AEB3087AC716}" destId="{C2874B76-E3FB-4E0E-95F9-4572FA9F3796}" srcOrd="1" destOrd="0" parTransId="{BE726A02-AB6F-4262-96FB-7F6007EC9E63}" sibTransId="{6401EECC-CFB8-4D66-BEF0-8CBD04036BDA}"/>
    <dgm:cxn modelId="{5F53CBB1-B5A6-45B5-BE5F-750B4D6D6E94}" type="presOf" srcId="{F2E9AC41-93B7-4887-90FB-16DE4E045038}" destId="{6231ED85-6EDB-488A-AC38-AC5BC192CF48}" srcOrd="0" destOrd="1" presId="urn:microsoft.com/office/officeart/2005/8/layout/vList5"/>
    <dgm:cxn modelId="{53A531B5-3511-485C-A38B-6675E9974AFB}" type="presOf" srcId="{33513A47-EDF2-4893-A3C6-EF5B916BE720}" destId="{FB67B679-9231-4083-BCBB-51AF58762BEC}" srcOrd="0" destOrd="0" presId="urn:microsoft.com/office/officeart/2005/8/layout/vList5"/>
    <dgm:cxn modelId="{DAFBA1B6-07A9-4EC8-B5D9-3A41FDE519D3}" srcId="{9784A62F-E623-4DA8-9C53-161797F0AB49}" destId="{E7F17D41-7E15-4BEB-A7C6-FD1E46B64B8C}" srcOrd="1" destOrd="0" parTransId="{B72DCCC5-3B38-4F9F-989D-D58A794C5116}" sibTransId="{65BFF2E9-3A31-4311-84C6-B86DB62B6CF1}"/>
    <dgm:cxn modelId="{B136FBB6-C1DA-4814-96ED-F6D6A9755192}" srcId="{6CAE4490-55F9-4146-B073-BA00402CF6D6}" destId="{A0D81F33-10F5-427F-B3E8-FD6E988AA991}" srcOrd="2" destOrd="0" parTransId="{A6D9ECBE-EA2D-46B2-A8D4-6361A7DE0886}" sibTransId="{C647F90B-A157-4597-8A48-5DA1177B53CF}"/>
    <dgm:cxn modelId="{262F01B9-A312-4CCE-9A60-98B25DE78F97}" type="presOf" srcId="{48800139-A7EC-482C-B9FF-D90823AA407E}" destId="{6231ED85-6EDB-488A-AC38-AC5BC192CF48}" srcOrd="0" destOrd="2" presId="urn:microsoft.com/office/officeart/2005/8/layout/vList5"/>
    <dgm:cxn modelId="{A3B877C3-DBF5-484E-8C4B-FD9FC0C40DD6}" srcId="{E7F17D41-7E15-4BEB-A7C6-FD1E46B64B8C}" destId="{C7A14D8A-8FF4-4D05-9A9E-7204B519918A}" srcOrd="3" destOrd="0" parTransId="{246D8EE5-E72A-4CDE-931B-81AB039995DC}" sibTransId="{EB857FEA-8B60-4ADC-B32A-8821A31B3D47}"/>
    <dgm:cxn modelId="{005883C7-F7A9-4065-80A4-A3CA2C8260B4}" srcId="{6BEADC08-667F-4461-9D67-D7C75E9FF6D6}" destId="{10533148-A944-42BF-8ED5-1221CE836A5E}" srcOrd="0" destOrd="0" parTransId="{463705ED-4944-494C-99C1-C0D48C3291C6}" sibTransId="{646BDE78-6539-4880-A85D-AA34FAD00443}"/>
    <dgm:cxn modelId="{BCF0AECA-4E02-4A05-B292-10A61AE89584}" srcId="{33513A47-EDF2-4893-A3C6-EF5B916BE720}" destId="{35AE7E82-E451-45FE-A435-9D1BA39D955C}" srcOrd="3" destOrd="0" parTransId="{11503AE3-EE5C-472C-BD69-D23E16C4199F}" sibTransId="{58E695D0-D27B-4835-B80B-5492A8F3CC6E}"/>
    <dgm:cxn modelId="{30970DCB-90B1-4F15-884C-67E1DE79384A}" srcId="{9784A62F-E623-4DA8-9C53-161797F0AB49}" destId="{6BEADC08-667F-4461-9D67-D7C75E9FF6D6}" srcOrd="3" destOrd="0" parTransId="{A0FEF1BE-E052-438A-B258-12CE02AD6844}" sibTransId="{4F0B1226-B5F0-4BFC-8578-78DC9CEA9464}"/>
    <dgm:cxn modelId="{B83F28CD-7B4D-4B70-B8E3-32EC5A0A1225}" srcId="{6CAE4490-55F9-4146-B073-BA00402CF6D6}" destId="{0A09B448-520E-465F-B9F1-C58941EFAB17}" srcOrd="1" destOrd="0" parTransId="{ED1E87D6-433E-4A2F-B534-5729D2DEDC45}" sibTransId="{9ECB2957-330C-4629-83C6-AB84FD37EFA4}"/>
    <dgm:cxn modelId="{454559CE-26CE-48A6-993D-D8D9FE7AB57F}" type="presOf" srcId="{2EF19AF9-2E39-4A64-851F-783DD4589DAE}" destId="{0DF75C31-7387-4DE2-8A59-8D2C805AEE17}" srcOrd="0" destOrd="1" presId="urn:microsoft.com/office/officeart/2005/8/layout/vList5"/>
    <dgm:cxn modelId="{EF126FCF-549E-413C-8771-AF22878D55B3}" srcId="{218875BB-A550-4B93-AD91-2E74720C82C1}" destId="{73ABC802-4306-45C8-B561-4884FFF08EE1}" srcOrd="0" destOrd="0" parTransId="{78770BB2-3444-4E6D-89C8-FB559516DCFA}" sibTransId="{4A961816-86C8-40D7-A944-DD88E12DC2E9}"/>
    <dgm:cxn modelId="{0AA035D0-3CBE-44C9-8305-FD22E7BF315F}" srcId="{218875BB-A550-4B93-AD91-2E74720C82C1}" destId="{394F97BD-DFE6-41C0-BE04-D1816AACA551}" srcOrd="1" destOrd="0" parTransId="{E8F50C22-52C6-4FD5-B412-1841A17607E9}" sibTransId="{D70DFEBE-4C3C-4F0B-8F53-2B3EEB3FBDE3}"/>
    <dgm:cxn modelId="{D980C2D0-A084-4950-A87F-597A01619066}" srcId="{6CAE4490-55F9-4146-B073-BA00402CF6D6}" destId="{87FD222E-C5A7-4BAF-80D6-A8A238C94DC5}" srcOrd="0" destOrd="0" parTransId="{6112E4F3-194F-4336-BDD9-F9B0EC4CF21E}" sibTransId="{8287E48E-3731-4D4B-9E18-724706E62357}"/>
    <dgm:cxn modelId="{FEC9D1D0-FB46-41E9-9523-799B426FEBE0}" type="presOf" srcId="{218875BB-A550-4B93-AD91-2E74720C82C1}" destId="{AE155438-2526-4E33-B0F8-1C6F00E85C4E}" srcOrd="0" destOrd="0" presId="urn:microsoft.com/office/officeart/2005/8/layout/vList5"/>
    <dgm:cxn modelId="{7FAEA2D3-C2F7-438B-A88F-8C1B26AA84CC}" srcId="{E7F17D41-7E15-4BEB-A7C6-FD1E46B64B8C}" destId="{F2E9AC41-93B7-4887-90FB-16DE4E045038}" srcOrd="1" destOrd="0" parTransId="{B72FA380-89DA-4282-8089-52DC86A3FCF3}" sibTransId="{5DCF63BF-DCD5-478C-98BA-8EACCB6D2B9B}"/>
    <dgm:cxn modelId="{2A4A4BDD-09A4-4D6F-8C80-170AA65BAE0F}" type="presOf" srcId="{8C6ECA7B-F166-491F-89B2-E32B9A6818A5}" destId="{D16E4279-03EE-4E11-95F4-0ABA4FD87015}" srcOrd="0" destOrd="3" presId="urn:microsoft.com/office/officeart/2005/8/layout/vList5"/>
    <dgm:cxn modelId="{BE1D84E1-3D98-4490-9578-601999CD9541}" srcId="{6BEADC08-667F-4461-9D67-D7C75E9FF6D6}" destId="{AC0ECAD5-BE5D-462C-845F-FA565AEE766F}" srcOrd="1" destOrd="0" parTransId="{5A9ED8A8-0513-43E6-B077-95062249F851}" sibTransId="{BC15293C-B3A3-48C9-948D-85DD30DEEFE0}"/>
    <dgm:cxn modelId="{C40152E2-AEAC-4F5D-8C74-45CCFFF01715}" type="presOf" srcId="{9784A62F-E623-4DA8-9C53-161797F0AB49}" destId="{5CA14E6A-2A28-4734-9D76-4339CE9C0EB5}" srcOrd="0" destOrd="0" presId="urn:microsoft.com/office/officeart/2005/8/layout/vList5"/>
    <dgm:cxn modelId="{11AE22E7-5364-4C45-8AEF-4A7D2C96FA91}" type="presOf" srcId="{87FD222E-C5A7-4BAF-80D6-A8A238C94DC5}" destId="{DD32160F-E9EA-49A2-AC04-986254BBAA57}" srcOrd="0" destOrd="0" presId="urn:microsoft.com/office/officeart/2005/8/layout/vList5"/>
    <dgm:cxn modelId="{96C76EE7-940D-4EEF-ABCC-C7E1869DD6A3}" type="presOf" srcId="{C2874B76-E3FB-4E0E-95F9-4572FA9F3796}" destId="{AAE46745-486A-4659-814D-977AF5FDEA02}" srcOrd="0" destOrd="1" presId="urn:microsoft.com/office/officeart/2005/8/layout/vList5"/>
    <dgm:cxn modelId="{92EDE4E7-8522-45D0-A155-CA1E36392860}" srcId="{9784A62F-E623-4DA8-9C53-161797F0AB49}" destId="{6CAE4490-55F9-4146-B073-BA00402CF6D6}" srcOrd="0" destOrd="0" parTransId="{21508A6D-3956-4864-9FC8-7AD164A0E546}" sibTransId="{4EFE5A21-1AD4-4138-8073-48A5794EFC55}"/>
    <dgm:cxn modelId="{09C67FED-BB41-4570-9AD8-BF708A02748E}" srcId="{0BC87800-6C34-4AD9-8467-AEB3087AC716}" destId="{681D5003-B49D-4F4F-A088-FDCE9DE8A855}" srcOrd="0" destOrd="0" parTransId="{8F80E858-BE81-4503-97D9-213E4AF63453}" sibTransId="{EDF9E095-E50E-47B8-87D4-EC8FFACDF1B3}"/>
    <dgm:cxn modelId="{8A11F1F3-B087-4B0D-AB9C-2E9A4087AEDD}" type="presOf" srcId="{3F5275F9-E203-4F50-AB89-875B311C2B00}" destId="{23641527-C507-41C8-9F30-C113A4BC7040}" srcOrd="0" destOrd="2" presId="urn:microsoft.com/office/officeart/2005/8/layout/vList5"/>
    <dgm:cxn modelId="{184066F5-EA87-4B9D-A522-E63BBC46F44C}" srcId="{A58E7F7D-710E-4A98-ADD5-814EA0764B59}" destId="{95802A16-2B2A-4E89-85FC-F6EE11E11E57}" srcOrd="0" destOrd="0" parTransId="{0A442E5A-CA89-4FC7-A720-050473B3D420}" sibTransId="{78804E8A-6D41-476B-B0B4-01C6B19281F6}"/>
    <dgm:cxn modelId="{23B11EF9-FE36-4741-B129-3DAC28745E36}" type="presOf" srcId="{6BEADC08-667F-4461-9D67-D7C75E9FF6D6}" destId="{A852C10C-777D-4B35-976E-705DCDD716CF}" srcOrd="0" destOrd="0" presId="urn:microsoft.com/office/officeart/2005/8/layout/vList5"/>
    <dgm:cxn modelId="{702214FA-8A8B-43FD-8CEC-F8FD863EBFE5}" srcId="{6BEADC08-667F-4461-9D67-D7C75E9FF6D6}" destId="{3F5275F9-E203-4F50-AB89-875B311C2B00}" srcOrd="2" destOrd="0" parTransId="{9B08CD89-19E0-4D0B-8ED9-AA85CEF95575}" sibTransId="{A5BB7E83-7C2D-45DB-A0A7-7D52FF8E2D55}"/>
    <dgm:cxn modelId="{BFD163FA-2955-4386-BBA9-91FC3C48C916}" type="presOf" srcId="{A58E7F7D-710E-4A98-ADD5-814EA0764B59}" destId="{ADE62554-712D-4EA4-94A5-9B67F856F08B}" srcOrd="0" destOrd="0" presId="urn:microsoft.com/office/officeart/2005/8/layout/vList5"/>
    <dgm:cxn modelId="{E10796FA-1ED1-4F3E-A949-F3E30BDA980E}" type="presOf" srcId="{95802A16-2B2A-4E89-85FC-F6EE11E11E57}" destId="{3215C857-90A6-4437-82C6-D561E9FF51F2}" srcOrd="0" destOrd="0" presId="urn:microsoft.com/office/officeart/2005/8/layout/vList5"/>
    <dgm:cxn modelId="{04BB34FD-CE3B-44E4-9188-D7996C384844}" type="presOf" srcId="{A0D81F33-10F5-427F-B3E8-FD6E988AA991}" destId="{DD32160F-E9EA-49A2-AC04-986254BBAA57}" srcOrd="0" destOrd="2" presId="urn:microsoft.com/office/officeart/2005/8/layout/vList5"/>
    <dgm:cxn modelId="{5F7CE5FD-62E9-40A1-AD0C-7B440647811B}" type="presOf" srcId="{E92FC118-DE66-4B07-879D-CC71B89DB430}" destId="{0DF75C31-7387-4DE2-8A59-8D2C805AEE17}" srcOrd="0" destOrd="2" presId="urn:microsoft.com/office/officeart/2005/8/layout/vList5"/>
    <dgm:cxn modelId="{B2E50E4B-FA2C-47C0-8AF8-6126690CA240}" type="presParOf" srcId="{5CA14E6A-2A28-4734-9D76-4339CE9C0EB5}" destId="{B4F6A22E-8562-4FF6-BED4-0DC6DB3446C3}" srcOrd="0" destOrd="0" presId="urn:microsoft.com/office/officeart/2005/8/layout/vList5"/>
    <dgm:cxn modelId="{24BA0209-259E-42D0-9FCF-33C851DCA553}" type="presParOf" srcId="{B4F6A22E-8562-4FF6-BED4-0DC6DB3446C3}" destId="{FDF72B3C-4AD7-49AE-AD7C-756D0A5E44FE}" srcOrd="0" destOrd="0" presId="urn:microsoft.com/office/officeart/2005/8/layout/vList5"/>
    <dgm:cxn modelId="{BE1E5CE9-D26B-4017-A043-ABD26814BFB9}" type="presParOf" srcId="{B4F6A22E-8562-4FF6-BED4-0DC6DB3446C3}" destId="{DD32160F-E9EA-49A2-AC04-986254BBAA57}" srcOrd="1" destOrd="0" presId="urn:microsoft.com/office/officeart/2005/8/layout/vList5"/>
    <dgm:cxn modelId="{807BDF42-20D7-4BEE-8046-B1CD1DCD08C3}" type="presParOf" srcId="{5CA14E6A-2A28-4734-9D76-4339CE9C0EB5}" destId="{0DF343B8-DCE6-4D9C-A664-916C38C4BA68}" srcOrd="1" destOrd="0" presId="urn:microsoft.com/office/officeart/2005/8/layout/vList5"/>
    <dgm:cxn modelId="{11B5B303-7D24-4D8F-9E00-4A6A9065D621}" type="presParOf" srcId="{5CA14E6A-2A28-4734-9D76-4339CE9C0EB5}" destId="{97B0F011-D5E9-41A7-B044-D032394110E3}" srcOrd="2" destOrd="0" presId="urn:microsoft.com/office/officeart/2005/8/layout/vList5"/>
    <dgm:cxn modelId="{540FC3F3-CFCF-4F08-AF6C-50586B3D20C5}" type="presParOf" srcId="{97B0F011-D5E9-41A7-B044-D032394110E3}" destId="{E1D32F10-12CB-4C1E-B9B8-2C473C24894C}" srcOrd="0" destOrd="0" presId="urn:microsoft.com/office/officeart/2005/8/layout/vList5"/>
    <dgm:cxn modelId="{6B832FC2-6C1C-406F-A95F-AC1ABCFEB877}" type="presParOf" srcId="{97B0F011-D5E9-41A7-B044-D032394110E3}" destId="{6231ED85-6EDB-488A-AC38-AC5BC192CF48}" srcOrd="1" destOrd="0" presId="urn:microsoft.com/office/officeart/2005/8/layout/vList5"/>
    <dgm:cxn modelId="{78E2C15E-BB50-4BD3-A6CD-376EAA984724}" type="presParOf" srcId="{5CA14E6A-2A28-4734-9D76-4339CE9C0EB5}" destId="{EB0A558B-DCEF-40D7-8569-9DE8C582422A}" srcOrd="3" destOrd="0" presId="urn:microsoft.com/office/officeart/2005/8/layout/vList5"/>
    <dgm:cxn modelId="{52B79822-CF1C-4B5A-AC77-4E29ACF7148F}" type="presParOf" srcId="{5CA14E6A-2A28-4734-9D76-4339CE9C0EB5}" destId="{ACDBA354-0B13-4F50-8F63-392C38BC4DB2}" srcOrd="4" destOrd="0" presId="urn:microsoft.com/office/officeart/2005/8/layout/vList5"/>
    <dgm:cxn modelId="{0D265BB2-1C6F-4121-B25D-2EC76FE4157D}" type="presParOf" srcId="{ACDBA354-0B13-4F50-8F63-392C38BC4DB2}" destId="{2DA9B785-1C37-4FF1-8D5E-F8CD9A18C46F}" srcOrd="0" destOrd="0" presId="urn:microsoft.com/office/officeart/2005/8/layout/vList5"/>
    <dgm:cxn modelId="{FFE7359E-C095-4189-B336-C14B9865B50E}" type="presParOf" srcId="{ACDBA354-0B13-4F50-8F63-392C38BC4DB2}" destId="{AAE46745-486A-4659-814D-977AF5FDEA02}" srcOrd="1" destOrd="0" presId="urn:microsoft.com/office/officeart/2005/8/layout/vList5"/>
    <dgm:cxn modelId="{177989AD-887C-4AF1-9AD5-89464C58D656}" type="presParOf" srcId="{5CA14E6A-2A28-4734-9D76-4339CE9C0EB5}" destId="{87B15984-B4B0-4664-B525-806CAE125B56}" srcOrd="5" destOrd="0" presId="urn:microsoft.com/office/officeart/2005/8/layout/vList5"/>
    <dgm:cxn modelId="{955258D9-BC63-43B5-8AAF-F105C17518DB}" type="presParOf" srcId="{5CA14E6A-2A28-4734-9D76-4339CE9C0EB5}" destId="{77926C09-B90D-421F-8EC7-A1344AC2103D}" srcOrd="6" destOrd="0" presId="urn:microsoft.com/office/officeart/2005/8/layout/vList5"/>
    <dgm:cxn modelId="{D1FD15E5-9629-469F-B7C0-F187F14ABD83}" type="presParOf" srcId="{77926C09-B90D-421F-8EC7-A1344AC2103D}" destId="{A852C10C-777D-4B35-976E-705DCDD716CF}" srcOrd="0" destOrd="0" presId="urn:microsoft.com/office/officeart/2005/8/layout/vList5"/>
    <dgm:cxn modelId="{D4F692E6-C701-497E-9535-236FFEC19616}" type="presParOf" srcId="{77926C09-B90D-421F-8EC7-A1344AC2103D}" destId="{23641527-C507-41C8-9F30-C113A4BC7040}" srcOrd="1" destOrd="0" presId="urn:microsoft.com/office/officeart/2005/8/layout/vList5"/>
    <dgm:cxn modelId="{D78A1975-A274-40B7-BA67-95F27610F739}" type="presParOf" srcId="{5CA14E6A-2A28-4734-9D76-4339CE9C0EB5}" destId="{04E76CC0-55FC-4134-82D4-7DB329B4F4F6}" srcOrd="7" destOrd="0" presId="urn:microsoft.com/office/officeart/2005/8/layout/vList5"/>
    <dgm:cxn modelId="{92289B84-BE3C-4014-B7B1-D02D94C2DD7B}" type="presParOf" srcId="{5CA14E6A-2A28-4734-9D76-4339CE9C0EB5}" destId="{870537F1-5112-4377-84C5-8E04479CA3DE}" srcOrd="8" destOrd="0" presId="urn:microsoft.com/office/officeart/2005/8/layout/vList5"/>
    <dgm:cxn modelId="{2E40DE28-A6B0-4736-AC50-E975B72F9273}" type="presParOf" srcId="{870537F1-5112-4377-84C5-8E04479CA3DE}" destId="{FB67B679-9231-4083-BCBB-51AF58762BEC}" srcOrd="0" destOrd="0" presId="urn:microsoft.com/office/officeart/2005/8/layout/vList5"/>
    <dgm:cxn modelId="{8DDE84A3-BF28-4A9C-9A6F-4981F361AB26}" type="presParOf" srcId="{870537F1-5112-4377-84C5-8E04479CA3DE}" destId="{0DF75C31-7387-4DE2-8A59-8D2C805AEE17}" srcOrd="1" destOrd="0" presId="urn:microsoft.com/office/officeart/2005/8/layout/vList5"/>
    <dgm:cxn modelId="{BA846E25-B229-43E6-9B2B-56AEDDBC4C6E}" type="presParOf" srcId="{5CA14E6A-2A28-4734-9D76-4339CE9C0EB5}" destId="{98595195-6E7B-450A-B2DA-1DDDBF44738B}" srcOrd="9" destOrd="0" presId="urn:microsoft.com/office/officeart/2005/8/layout/vList5"/>
    <dgm:cxn modelId="{ABA19A7F-84CA-4A30-8A6A-62E28C9C0BB4}" type="presParOf" srcId="{5CA14E6A-2A28-4734-9D76-4339CE9C0EB5}" destId="{1028F532-4E7F-4E5E-9E63-D249F109B4AF}" srcOrd="10" destOrd="0" presId="urn:microsoft.com/office/officeart/2005/8/layout/vList5"/>
    <dgm:cxn modelId="{44C45EC4-2DAA-4A6F-B976-CEE116207BD1}" type="presParOf" srcId="{1028F532-4E7F-4E5E-9E63-D249F109B4AF}" destId="{AE155438-2526-4E33-B0F8-1C6F00E85C4E}" srcOrd="0" destOrd="0" presId="urn:microsoft.com/office/officeart/2005/8/layout/vList5"/>
    <dgm:cxn modelId="{F79823CE-3B45-472E-916D-8268A70816F9}" type="presParOf" srcId="{1028F532-4E7F-4E5E-9E63-D249F109B4AF}" destId="{D16E4279-03EE-4E11-95F4-0ABA4FD87015}" srcOrd="1" destOrd="0" presId="urn:microsoft.com/office/officeart/2005/8/layout/vList5"/>
    <dgm:cxn modelId="{FF39CBB6-BFCB-4225-9624-857BEB6F494D}" type="presParOf" srcId="{5CA14E6A-2A28-4734-9D76-4339CE9C0EB5}" destId="{78325194-AEEB-4AF0-8A24-A45BA453EDDF}" srcOrd="11" destOrd="0" presId="urn:microsoft.com/office/officeart/2005/8/layout/vList5"/>
    <dgm:cxn modelId="{8636A439-2492-4661-82D5-B475CE437758}" type="presParOf" srcId="{5CA14E6A-2A28-4734-9D76-4339CE9C0EB5}" destId="{032E3E4B-B233-40C8-9680-58D078F85BFD}" srcOrd="12" destOrd="0" presId="urn:microsoft.com/office/officeart/2005/8/layout/vList5"/>
    <dgm:cxn modelId="{7049BEDB-2FB6-4F88-9AC0-2AEC3053EC8A}" type="presParOf" srcId="{032E3E4B-B233-40C8-9680-58D078F85BFD}" destId="{ADE62554-712D-4EA4-94A5-9B67F856F08B}" srcOrd="0" destOrd="0" presId="urn:microsoft.com/office/officeart/2005/8/layout/vList5"/>
    <dgm:cxn modelId="{63FBE6D5-1860-4209-B8AE-A543D8A777EE}" type="presParOf" srcId="{032E3E4B-B233-40C8-9680-58D078F85BFD}" destId="{3215C857-90A6-4437-82C6-D561E9FF51F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84A62F-E623-4DA8-9C53-161797F0AB4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E4490-55F9-4146-B073-BA00402CF6D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</a:t>
          </a:r>
          <a:r>
            <a:rPr lang="en-US" sz="10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UL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gm:t>
    </dgm:pt>
    <dgm:pt modelId="{21508A6D-3956-4864-9FC8-7AD164A0E546}" type="par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EFE5A21-1AD4-4138-8073-48A5794EFC55}" type="sib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7F17D41-7E15-4BEB-A7C6-FD1E46B64B8C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65BFF2E9-3A31-4311-84C6-B86DB62B6CF1}" type="sib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72DCCC5-3B38-4F9F-989D-D58A794C5116}" type="par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BC87800-6C34-4AD9-8467-AEB3087AC71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IN" sz="1000" b="0" u="non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gm:t>
    </dgm:pt>
    <dgm:pt modelId="{66F0F442-E883-4F97-81F7-40C791FC1B1C}" type="sib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FD852A0-FAB5-47E1-8841-023E084DF1F7}" type="par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BEADC08-667F-4461-9D67-D7C75E9FF6D6}">
      <dgm:prSet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A0FEF1BE-E052-438A-B258-12CE02AD6844}" type="par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F0B1226-B5F0-4BFC-8578-78DC9CEA9464}" type="sib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F5275F9-E203-4F50-AB89-875B311C2B00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B08CD89-19E0-4D0B-8ED9-AA85CEF95575}" type="par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5BB7E83-7C2D-45DB-A0A7-7D52FF8E2D55}" type="sib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B27990D-06BD-4561-BF19-DEE66B572A1A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9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EC2FC24-57DA-4361-82A4-A24C277E29AA}" type="par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9077944-C7E7-484C-B9C3-9FDBB4BDFB35}" type="sib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8800139-A7EC-482C-B9FF-D90823AA407E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0AD6C1E-0F66-41C8-87E2-0952B55BC0F3}" type="par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718EFE7-36D0-4CBE-9D4C-84B589FF22AE}" type="sib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3513A47-EDF2-4893-A3C6-EF5B916BE720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gm:t>
    </dgm:pt>
    <dgm:pt modelId="{B62A0669-B3E2-49C4-BDD3-1C3A4C2A440F}" type="parTrans" cxnId="{76CCB05A-0264-423C-9656-5A85F3181623}">
      <dgm:prSet/>
      <dgm:spPr/>
      <dgm:t>
        <a:bodyPr/>
        <a:lstStyle/>
        <a:p>
          <a:endParaRPr lang="en-US"/>
        </a:p>
      </dgm:t>
    </dgm:pt>
    <dgm:pt modelId="{1DD243B8-2CE5-4D98-9560-7554095125B2}" type="sibTrans" cxnId="{76CCB05A-0264-423C-9656-5A85F3181623}">
      <dgm:prSet/>
      <dgm:spPr/>
      <dgm:t>
        <a:bodyPr/>
        <a:lstStyle/>
        <a:p>
          <a:endParaRPr lang="en-US"/>
        </a:p>
      </dgm:t>
    </dgm:pt>
    <dgm:pt modelId="{35AE7E82-E451-45FE-A435-9D1BA39D955C}">
      <dgm:prSet custT="1"/>
      <dgm:spPr/>
      <dgm:t>
        <a:bodyPr rIns="9144"/>
        <a:lstStyle/>
        <a:p>
          <a:r>
            <a:rPr lang="it-IT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1503AE3-EE5C-472C-BD69-D23E16C4199F}" type="parTrans" cxnId="{BCF0AECA-4E02-4A05-B292-10A61AE89584}">
      <dgm:prSet/>
      <dgm:spPr/>
      <dgm:t>
        <a:bodyPr/>
        <a:lstStyle/>
        <a:p>
          <a:endParaRPr lang="en-US"/>
        </a:p>
      </dgm:t>
    </dgm:pt>
    <dgm:pt modelId="{58E695D0-D27B-4835-B80B-5492A8F3CC6E}" type="sibTrans" cxnId="{BCF0AECA-4E02-4A05-B292-10A61AE89584}">
      <dgm:prSet/>
      <dgm:spPr/>
      <dgm:t>
        <a:bodyPr/>
        <a:lstStyle/>
        <a:p>
          <a:endParaRPr lang="en-US"/>
        </a:p>
      </dgm:t>
    </dgm:pt>
    <dgm:pt modelId="{A5A0EE63-08F2-4DE6-8A09-78F1FFDFBCEE}">
      <dgm:prSet phldrT="[Text]" custT="1"/>
      <dgm:spPr/>
      <dgm:t>
        <a:bodyPr rIns="9144"/>
        <a:lstStyle/>
        <a:p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(T3,10L </a:t>
          </a:r>
          <a:r>
            <a:rPr lang="en-IN" sz="900" b="1" strike="noStrike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thinner STD loss (ask) </a:t>
          </a:r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LP5x@8533,</a:t>
          </a:r>
          <a:r>
            <a:rPr lang="en-IN" sz="9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endParaRPr lang="en-US" sz="9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E798CBC-D52B-4604-A1B0-0CFB064EE739}" type="parTrans" cxnId="{7F6B8310-89EC-4CF8-94DE-AD12926600AF}">
      <dgm:prSet/>
      <dgm:spPr/>
      <dgm:t>
        <a:bodyPr/>
        <a:lstStyle/>
        <a:p>
          <a:endParaRPr lang="en-US"/>
        </a:p>
      </dgm:t>
    </dgm:pt>
    <dgm:pt modelId="{087A991C-EB6C-4A1A-84DB-04AFF3069F56}" type="sibTrans" cxnId="{7F6B8310-89EC-4CF8-94DE-AD12926600AF}">
      <dgm:prSet/>
      <dgm:spPr/>
      <dgm:t>
        <a:bodyPr/>
        <a:lstStyle/>
        <a:p>
          <a:endParaRPr lang="en-US"/>
        </a:p>
      </dgm:t>
    </dgm:pt>
    <dgm:pt modelId="{10533148-A944-42BF-8ED5-1221CE836A5E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LP5x@9600/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10.7G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63705ED-4944-494C-99C1-C0D48C3291C6}" type="parTrans" cxnId="{005883C7-F7A9-4065-80A4-A3CA2C8260B4}">
      <dgm:prSet/>
      <dgm:spPr/>
      <dgm:t>
        <a:bodyPr/>
        <a:lstStyle/>
        <a:p>
          <a:endParaRPr lang="en-US"/>
        </a:p>
      </dgm:t>
    </dgm:pt>
    <dgm:pt modelId="{646BDE78-6539-4880-A85D-AA34FAD00443}" type="sibTrans" cxnId="{005883C7-F7A9-4065-80A4-A3CA2C8260B4}">
      <dgm:prSet/>
      <dgm:spPr/>
      <dgm:t>
        <a:bodyPr/>
        <a:lstStyle/>
        <a:p>
          <a:endParaRPr lang="en-US"/>
        </a:p>
      </dgm:t>
    </dgm:pt>
    <dgm:pt modelId="{681D5003-B49D-4F4F-A088-FDCE9DE8A85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F80E858-BE81-4503-97D9-213E4AF63453}" type="parTrans" cxnId="{09C67FED-BB41-4570-9AD8-BF708A02748E}">
      <dgm:prSet/>
      <dgm:spPr/>
      <dgm:t>
        <a:bodyPr/>
        <a:lstStyle/>
        <a:p>
          <a:endParaRPr lang="en-US"/>
        </a:p>
      </dgm:t>
    </dgm:pt>
    <dgm:pt modelId="{EDF9E095-E50E-47B8-87D4-EC8FFACDF1B3}" type="sibTrans" cxnId="{09C67FED-BB41-4570-9AD8-BF708A02748E}">
      <dgm:prSet/>
      <dgm:spPr/>
      <dgm:t>
        <a:bodyPr/>
        <a:lstStyle/>
        <a:p>
          <a:endParaRPr lang="en-US"/>
        </a:p>
      </dgm:t>
    </dgm:pt>
    <dgm:pt modelId="{87FD222E-C5A7-4BAF-80D6-A8A238C94DC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@8000)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112E4F3-194F-4336-BDD9-F9B0EC4CF21E}" type="parTrans" cxnId="{D980C2D0-A084-4950-A87F-597A01619066}">
      <dgm:prSet/>
      <dgm:spPr/>
      <dgm:t>
        <a:bodyPr/>
        <a:lstStyle/>
        <a:p>
          <a:endParaRPr lang="en-US"/>
        </a:p>
      </dgm:t>
    </dgm:pt>
    <dgm:pt modelId="{8287E48E-3731-4D4B-9E18-724706E62357}" type="sibTrans" cxnId="{D980C2D0-A084-4950-A87F-597A01619066}">
      <dgm:prSet/>
      <dgm:spPr/>
      <dgm:t>
        <a:bodyPr/>
        <a:lstStyle/>
        <a:p>
          <a:endParaRPr lang="en-US"/>
        </a:p>
      </dgm:t>
    </dgm:pt>
    <dgm:pt modelId="{90019DEB-9F3A-456F-BD2E-6313E0C07BDC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0ABA029-9919-4153-AFF2-56B8BF856F51}" type="parTrans" cxnId="{DF87D92B-CB4E-4ECC-8C3F-FFCEBC0EF9F1}">
      <dgm:prSet/>
      <dgm:spPr/>
      <dgm:t>
        <a:bodyPr/>
        <a:lstStyle/>
        <a:p>
          <a:endParaRPr lang="en-US"/>
        </a:p>
      </dgm:t>
    </dgm:pt>
    <dgm:pt modelId="{EFC6E9C3-AA52-476A-89FC-93E1AAF81039}" type="sibTrans" cxnId="{DF87D92B-CB4E-4ECC-8C3F-FFCEBC0EF9F1}">
      <dgm:prSet/>
      <dgm:spPr/>
      <dgm:t>
        <a:bodyPr/>
        <a:lstStyle/>
        <a:p>
          <a:endParaRPr lang="en-US"/>
        </a:p>
      </dgm:t>
    </dgm:pt>
    <dgm:pt modelId="{2EF19AF9-2E39-4A64-851F-783DD4589DAE}">
      <dgm:prSet custT="1"/>
      <dgm:spPr/>
      <dgm:t>
        <a:bodyPr rIns="9144"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IN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(w/redriver),</a:t>
          </a:r>
          <a:r>
            <a:rPr lang="it-IT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E586A1E-81D2-43D1-9C08-E1CB3F64FCA5}" type="parTrans" cxnId="{DBAB8866-7F31-44A3-B190-D9FB58134E64}">
      <dgm:prSet/>
      <dgm:spPr/>
      <dgm:t>
        <a:bodyPr/>
        <a:lstStyle/>
        <a:p>
          <a:endParaRPr lang="en-US"/>
        </a:p>
      </dgm:t>
    </dgm:pt>
    <dgm:pt modelId="{526AACF3-3A8B-4AD7-B53C-914AEF724FBD}" type="sibTrans" cxnId="{DBAB8866-7F31-44A3-B190-D9FB58134E64}">
      <dgm:prSet/>
      <dgm:spPr/>
      <dgm:t>
        <a:bodyPr/>
        <a:lstStyle/>
        <a:p>
          <a:endParaRPr lang="en-US"/>
        </a:p>
      </dgm:t>
    </dgm:pt>
    <dgm:pt modelId="{AC0ECAD5-BE5D-462C-845F-FA565AEE766F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 redriver),</a:t>
          </a:r>
          <a:r>
            <a:rPr lang="en-IN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A9ED8A8-0513-43E6-B077-95062249F851}" type="parTrans" cxnId="{BE1D84E1-3D98-4490-9578-601999CD9541}">
      <dgm:prSet/>
      <dgm:spPr/>
      <dgm:t>
        <a:bodyPr/>
        <a:lstStyle/>
        <a:p>
          <a:endParaRPr lang="en-US"/>
        </a:p>
      </dgm:t>
    </dgm:pt>
    <dgm:pt modelId="{BC15293C-B3A3-48C9-948D-85DD30DEEFE0}" type="sibTrans" cxnId="{BE1D84E1-3D98-4490-9578-601999CD9541}">
      <dgm:prSet/>
      <dgm:spPr/>
      <dgm:t>
        <a:bodyPr/>
        <a:lstStyle/>
        <a:p>
          <a:endParaRPr lang="en-US"/>
        </a:p>
      </dgm:t>
    </dgm:pt>
    <dgm:pt modelId="{C2874B76-E3FB-4E0E-95F9-4572FA9F3796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(For ECG only),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redriver),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E726A02-AB6F-4262-96FB-7F6007EC9E63}" type="parTrans" cxnId="{6E0ABDAD-6E5D-4BB8-B0F1-5ED23A6D973B}">
      <dgm:prSet/>
      <dgm:spPr/>
      <dgm:t>
        <a:bodyPr/>
        <a:lstStyle/>
        <a:p>
          <a:endParaRPr lang="en-US"/>
        </a:p>
      </dgm:t>
    </dgm:pt>
    <dgm:pt modelId="{6401EECC-CFB8-4D66-BEF0-8CBD04036BDA}" type="sibTrans" cxnId="{6E0ABDAD-6E5D-4BB8-B0F1-5ED23A6D973B}">
      <dgm:prSet/>
      <dgm:spPr/>
      <dgm:t>
        <a:bodyPr/>
        <a:lstStyle/>
        <a:p>
          <a:endParaRPr lang="en-US"/>
        </a:p>
      </dgm:t>
    </dgm:pt>
    <dgm:pt modelId="{0A09B448-520E-465F-B9F1-C58941EFAB17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 &amp; UL 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dTBT,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</dgm:t>
    </dgm:pt>
    <dgm:pt modelId="{ED1E87D6-433E-4A2F-B534-5729D2DEDC45}" type="parTrans" cxnId="{B83F28CD-7B4D-4B70-B8E3-32EC5A0A1225}">
      <dgm:prSet/>
      <dgm:spPr/>
      <dgm:t>
        <a:bodyPr/>
        <a:lstStyle/>
        <a:p>
          <a:endParaRPr lang="en-US"/>
        </a:p>
      </dgm:t>
    </dgm:pt>
    <dgm:pt modelId="{9ECB2957-330C-4629-83C6-AB84FD37EFA4}" type="sibTrans" cxnId="{B83F28CD-7B4D-4B70-B8E3-32EC5A0A1225}">
      <dgm:prSet/>
      <dgm:spPr/>
      <dgm:t>
        <a:bodyPr/>
        <a:lstStyle/>
        <a:p>
          <a:endParaRPr lang="en-US"/>
        </a:p>
      </dgm:t>
    </dgm:pt>
    <dgm:pt modelId="{C7A14D8A-8FF4-4D05-9A9E-7204B519918A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46D8EE5-E72A-4CDE-931B-81AB039995DC}" type="parTrans" cxnId="{A3B877C3-DBF5-484E-8C4B-FD9FC0C40DD6}">
      <dgm:prSet/>
      <dgm:spPr/>
      <dgm:t>
        <a:bodyPr/>
        <a:lstStyle/>
        <a:p>
          <a:endParaRPr lang="en-US"/>
        </a:p>
      </dgm:t>
    </dgm:pt>
    <dgm:pt modelId="{EB857FEA-8B60-4ADC-B32A-8821A31B3D47}" type="sibTrans" cxnId="{A3B877C3-DBF5-484E-8C4B-FD9FC0C40DD6}">
      <dgm:prSet/>
      <dgm:spPr/>
      <dgm:t>
        <a:bodyPr/>
        <a:lstStyle/>
        <a:p>
          <a:endParaRPr lang="en-US"/>
        </a:p>
      </dgm:t>
    </dgm:pt>
    <dgm:pt modelId="{F2E9AC41-93B7-4887-90FB-16DE4E045038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</dgm:t>
    </dgm:pt>
    <dgm:pt modelId="{5DCF63BF-DCD5-478C-98BA-8EACCB6D2B9B}" type="sibTrans" cxnId="{7FAEA2D3-C2F7-438B-A88F-8C1B26AA84CC}">
      <dgm:prSet/>
      <dgm:spPr/>
      <dgm:t>
        <a:bodyPr/>
        <a:lstStyle/>
        <a:p>
          <a:endParaRPr lang="en-US"/>
        </a:p>
      </dgm:t>
    </dgm:pt>
    <dgm:pt modelId="{B72FA380-89DA-4282-8089-52DC86A3FCF3}" type="parTrans" cxnId="{7FAEA2D3-C2F7-438B-A88F-8C1B26AA84CC}">
      <dgm:prSet/>
      <dgm:spPr/>
      <dgm:t>
        <a:bodyPr/>
        <a:lstStyle/>
        <a:p>
          <a:endParaRPr lang="en-US"/>
        </a:p>
      </dgm:t>
    </dgm:pt>
    <dgm:pt modelId="{E92FC118-DE66-4B07-879D-CC71B89DB430}">
      <dgm:prSet custT="1"/>
      <dgm:spPr/>
      <dgm:t>
        <a:bodyPr rIns="9144"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4568E92-1AD6-4B41-829C-68A6145EE6E1}" type="parTrans" cxnId="{B89208A9-7598-4942-948B-48BF200BEAF7}">
      <dgm:prSet/>
      <dgm:spPr/>
      <dgm:t>
        <a:bodyPr/>
        <a:lstStyle/>
        <a:p>
          <a:endParaRPr lang="en-US"/>
        </a:p>
      </dgm:t>
    </dgm:pt>
    <dgm:pt modelId="{18108AF5-4887-485A-A280-3E5FBF01A01D}" type="sibTrans" cxnId="{B89208A9-7598-4942-948B-48BF200BEAF7}">
      <dgm:prSet/>
      <dgm:spPr/>
      <dgm:t>
        <a:bodyPr/>
        <a:lstStyle/>
        <a:p>
          <a:endParaRPr lang="en-US"/>
        </a:p>
      </dgm:t>
    </dgm:pt>
    <dgm:pt modelId="{8848DADA-1E36-4E18-B937-52BA53FF596F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 &amp; UL)</a:t>
          </a:r>
          <a:endParaRPr lang="en-US" sz="10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8CF76E6-2FC6-4C63-A472-C60515652FAE}" type="sib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0F28F2B-AA86-406B-BA58-18965E401368}" type="par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0D81F33-10F5-427F-B3E8-FD6E988AA991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 &amp; UL), </a:t>
          </a:r>
          <a:r>
            <a:rPr lang="en-US" sz="9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</a:t>
          </a:r>
        </a:p>
      </dgm:t>
    </dgm:pt>
    <dgm:pt modelId="{C647F90B-A157-4597-8A48-5DA1177B53CF}" type="sib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6D9ECBE-EA2D-46B2-A8D4-6361A7DE0886}" type="par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18875BB-A550-4B93-AD91-2E74720C82C1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</dgm:t>
    </dgm:pt>
    <dgm:pt modelId="{AC37C750-4526-4FC5-B0EA-31493282A7D3}" type="parTrans" cxnId="{F16F82A1-8C04-4FB4-8C49-2BA53CEF9EA9}">
      <dgm:prSet/>
      <dgm:spPr/>
      <dgm:t>
        <a:bodyPr/>
        <a:lstStyle/>
        <a:p>
          <a:endParaRPr lang="en-US"/>
        </a:p>
      </dgm:t>
    </dgm:pt>
    <dgm:pt modelId="{300B9E5D-ED03-4D48-A632-330ECFA44116}" type="sibTrans" cxnId="{F16F82A1-8C04-4FB4-8C49-2BA53CEF9EA9}">
      <dgm:prSet/>
      <dgm:spPr/>
      <dgm:t>
        <a:bodyPr/>
        <a:lstStyle/>
        <a:p>
          <a:endParaRPr lang="en-US"/>
        </a:p>
      </dgm:t>
    </dgm:pt>
    <dgm:pt modelId="{73ABC802-4306-45C8-B561-4884FFF08EE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8770BB2-3444-4E6D-89C8-FB559516DCFA}" type="parTrans" cxnId="{EF126FCF-549E-413C-8771-AF22878D55B3}">
      <dgm:prSet/>
      <dgm:spPr/>
      <dgm:t>
        <a:bodyPr/>
        <a:lstStyle/>
        <a:p>
          <a:endParaRPr lang="en-US"/>
        </a:p>
      </dgm:t>
    </dgm:pt>
    <dgm:pt modelId="{4A961816-86C8-40D7-A944-DD88E12DC2E9}" type="sibTrans" cxnId="{EF126FCF-549E-413C-8771-AF22878D55B3}">
      <dgm:prSet/>
      <dgm:spPr/>
      <dgm:t>
        <a:bodyPr/>
        <a:lstStyle/>
        <a:p>
          <a:endParaRPr lang="en-US"/>
        </a:p>
      </dgm:t>
    </dgm:pt>
    <dgm:pt modelId="{394F97BD-DFE6-41C0-BE04-D1816AACA55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strike="sngStrike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8F50C22-52C6-4FD5-B412-1841A17607E9}" type="parTrans" cxnId="{0AA035D0-3CBE-44C9-8305-FD22E7BF315F}">
      <dgm:prSet/>
      <dgm:spPr/>
      <dgm:t>
        <a:bodyPr/>
        <a:lstStyle/>
        <a:p>
          <a:endParaRPr lang="en-US"/>
        </a:p>
      </dgm:t>
    </dgm:pt>
    <dgm:pt modelId="{D70DFEBE-4C3C-4F0B-8F53-2B3EEB3FBDE3}" type="sibTrans" cxnId="{0AA035D0-3CBE-44C9-8305-FD22E7BF315F}">
      <dgm:prSet/>
      <dgm:spPr/>
      <dgm:t>
        <a:bodyPr/>
        <a:lstStyle/>
        <a:p>
          <a:endParaRPr lang="en-US"/>
        </a:p>
      </dgm:t>
    </dgm:pt>
    <dgm:pt modelId="{147AE601-D312-4069-A84C-B9671CD7CAB3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4469577-FB97-441A-BBAC-C0AB5F6047B3}" type="parTrans" cxnId="{25A34AA6-3CD0-4CD2-B9EE-68B5E75140D0}">
      <dgm:prSet/>
      <dgm:spPr/>
      <dgm:t>
        <a:bodyPr/>
        <a:lstStyle/>
        <a:p>
          <a:endParaRPr lang="en-US"/>
        </a:p>
      </dgm:t>
    </dgm:pt>
    <dgm:pt modelId="{632C8018-3234-45A5-B9D1-B1928FB06CE6}" type="sibTrans" cxnId="{25A34AA6-3CD0-4CD2-B9EE-68B5E75140D0}">
      <dgm:prSet/>
      <dgm:spPr/>
      <dgm:t>
        <a:bodyPr/>
        <a:lstStyle/>
        <a:p>
          <a:endParaRPr lang="en-US"/>
        </a:p>
      </dgm:t>
    </dgm:pt>
    <dgm:pt modelId="{151D1EF9-119B-4EDF-958E-5B9E917CD42F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endParaRPr lang="en-US" sz="9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DB5FD0B-1C89-4540-9BF4-7962771231D6}" type="parTrans" cxnId="{51F81B99-B516-4ACA-91DD-A27A931BCD67}">
      <dgm:prSet/>
      <dgm:spPr/>
      <dgm:t>
        <a:bodyPr/>
        <a:lstStyle/>
        <a:p>
          <a:endParaRPr lang="en-US"/>
        </a:p>
      </dgm:t>
    </dgm:pt>
    <dgm:pt modelId="{BF5D46B2-1D94-4940-94C3-B602AB081A56}" type="sibTrans" cxnId="{51F81B99-B516-4ACA-91DD-A27A931BCD67}">
      <dgm:prSet/>
      <dgm:spPr/>
      <dgm:t>
        <a:bodyPr/>
        <a:lstStyle/>
        <a:p>
          <a:endParaRPr lang="en-US"/>
        </a:p>
      </dgm:t>
    </dgm:pt>
    <dgm:pt modelId="{8C6ECA7B-F166-491F-89B2-E32B9A6818A5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C90CE8D8-6BE9-456B-AE34-011541B16EDF}" type="parTrans" cxnId="{3B0CC719-BB84-498D-B97C-84997EA3501F}">
      <dgm:prSet/>
      <dgm:spPr/>
      <dgm:t>
        <a:bodyPr/>
        <a:lstStyle/>
        <a:p>
          <a:endParaRPr lang="en-US"/>
        </a:p>
      </dgm:t>
    </dgm:pt>
    <dgm:pt modelId="{5CB612B7-5059-464D-B2AD-96954EDCEC14}" type="sibTrans" cxnId="{3B0CC719-BB84-498D-B97C-84997EA3501F}">
      <dgm:prSet/>
      <dgm:spPr/>
      <dgm:t>
        <a:bodyPr/>
        <a:lstStyle/>
        <a:p>
          <a:endParaRPr lang="en-US"/>
        </a:p>
      </dgm:t>
    </dgm:pt>
    <dgm:pt modelId="{5CA14E6A-2A28-4734-9D76-4339CE9C0EB5}" type="pres">
      <dgm:prSet presAssocID="{9784A62F-E623-4DA8-9C53-161797F0AB49}" presName="Name0" presStyleCnt="0">
        <dgm:presLayoutVars>
          <dgm:dir/>
          <dgm:animLvl val="lvl"/>
          <dgm:resizeHandles val="exact"/>
        </dgm:presLayoutVars>
      </dgm:prSet>
      <dgm:spPr/>
    </dgm:pt>
    <dgm:pt modelId="{B4F6A22E-8562-4FF6-BED4-0DC6DB3446C3}" type="pres">
      <dgm:prSet presAssocID="{6CAE4490-55F9-4146-B073-BA00402CF6D6}" presName="linNode" presStyleCnt="0"/>
      <dgm:spPr/>
    </dgm:pt>
    <dgm:pt modelId="{FDF72B3C-4AD7-49AE-AD7C-756D0A5E44FE}" type="pres">
      <dgm:prSet presAssocID="{6CAE4490-55F9-4146-B073-BA00402CF6D6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DD32160F-E9EA-49A2-AC04-986254BBAA57}" type="pres">
      <dgm:prSet presAssocID="{6CAE4490-55F9-4146-B073-BA00402CF6D6}" presName="descendantText" presStyleLbl="alignAccFollowNode1" presStyleIdx="0" presStyleCnt="6">
        <dgm:presLayoutVars>
          <dgm:bulletEnabled val="1"/>
        </dgm:presLayoutVars>
      </dgm:prSet>
      <dgm:spPr/>
    </dgm:pt>
    <dgm:pt modelId="{0DF343B8-DCE6-4D9C-A664-916C38C4BA68}" type="pres">
      <dgm:prSet presAssocID="{4EFE5A21-1AD4-4138-8073-48A5794EFC55}" presName="sp" presStyleCnt="0"/>
      <dgm:spPr/>
    </dgm:pt>
    <dgm:pt modelId="{97B0F011-D5E9-41A7-B044-D032394110E3}" type="pres">
      <dgm:prSet presAssocID="{E7F17D41-7E15-4BEB-A7C6-FD1E46B64B8C}" presName="linNode" presStyleCnt="0"/>
      <dgm:spPr/>
    </dgm:pt>
    <dgm:pt modelId="{E1D32F10-12CB-4C1E-B9B8-2C473C24894C}" type="pres">
      <dgm:prSet presAssocID="{E7F17D41-7E15-4BEB-A7C6-FD1E46B64B8C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6231ED85-6EDB-488A-AC38-AC5BC192CF48}" type="pres">
      <dgm:prSet presAssocID="{E7F17D41-7E15-4BEB-A7C6-FD1E46B64B8C}" presName="descendantText" presStyleLbl="alignAccFollowNode1" presStyleIdx="1" presStyleCnt="6">
        <dgm:presLayoutVars>
          <dgm:bulletEnabled val="1"/>
        </dgm:presLayoutVars>
      </dgm:prSet>
      <dgm:spPr/>
    </dgm:pt>
    <dgm:pt modelId="{EB0A558B-DCEF-40D7-8569-9DE8C582422A}" type="pres">
      <dgm:prSet presAssocID="{65BFF2E9-3A31-4311-84C6-B86DB62B6CF1}" presName="sp" presStyleCnt="0"/>
      <dgm:spPr/>
    </dgm:pt>
    <dgm:pt modelId="{ACDBA354-0B13-4F50-8F63-392C38BC4DB2}" type="pres">
      <dgm:prSet presAssocID="{0BC87800-6C34-4AD9-8467-AEB3087AC716}" presName="linNode" presStyleCnt="0"/>
      <dgm:spPr/>
    </dgm:pt>
    <dgm:pt modelId="{2DA9B785-1C37-4FF1-8D5E-F8CD9A18C46F}" type="pres">
      <dgm:prSet presAssocID="{0BC87800-6C34-4AD9-8467-AEB3087AC716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AAE46745-486A-4659-814D-977AF5FDEA02}" type="pres">
      <dgm:prSet presAssocID="{0BC87800-6C34-4AD9-8467-AEB3087AC716}" presName="descendantText" presStyleLbl="alignAccFollowNode1" presStyleIdx="2" presStyleCnt="6">
        <dgm:presLayoutVars>
          <dgm:bulletEnabled val="1"/>
        </dgm:presLayoutVars>
      </dgm:prSet>
      <dgm:spPr/>
    </dgm:pt>
    <dgm:pt modelId="{87B15984-B4B0-4664-B525-806CAE125B56}" type="pres">
      <dgm:prSet presAssocID="{66F0F442-E883-4F97-81F7-40C791FC1B1C}" presName="sp" presStyleCnt="0"/>
      <dgm:spPr/>
    </dgm:pt>
    <dgm:pt modelId="{77926C09-B90D-421F-8EC7-A1344AC2103D}" type="pres">
      <dgm:prSet presAssocID="{6BEADC08-667F-4461-9D67-D7C75E9FF6D6}" presName="linNode" presStyleCnt="0"/>
      <dgm:spPr/>
    </dgm:pt>
    <dgm:pt modelId="{A852C10C-777D-4B35-976E-705DCDD716CF}" type="pres">
      <dgm:prSet presAssocID="{6BEADC08-667F-4461-9D67-D7C75E9FF6D6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23641527-C507-41C8-9F30-C113A4BC7040}" type="pres">
      <dgm:prSet presAssocID="{6BEADC08-667F-4461-9D67-D7C75E9FF6D6}" presName="descendantText" presStyleLbl="alignAccFollowNode1" presStyleIdx="3" presStyleCnt="6">
        <dgm:presLayoutVars>
          <dgm:bulletEnabled val="1"/>
        </dgm:presLayoutVars>
      </dgm:prSet>
      <dgm:spPr/>
    </dgm:pt>
    <dgm:pt modelId="{04E76CC0-55FC-4134-82D4-7DB329B4F4F6}" type="pres">
      <dgm:prSet presAssocID="{4F0B1226-B5F0-4BFC-8578-78DC9CEA9464}" presName="sp" presStyleCnt="0"/>
      <dgm:spPr/>
    </dgm:pt>
    <dgm:pt modelId="{870537F1-5112-4377-84C5-8E04479CA3DE}" type="pres">
      <dgm:prSet presAssocID="{33513A47-EDF2-4893-A3C6-EF5B916BE720}" presName="linNode" presStyleCnt="0"/>
      <dgm:spPr/>
    </dgm:pt>
    <dgm:pt modelId="{FB67B679-9231-4083-BCBB-51AF58762BEC}" type="pres">
      <dgm:prSet presAssocID="{33513A47-EDF2-4893-A3C6-EF5B916BE720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0DF75C31-7387-4DE2-8A59-8D2C805AEE17}" type="pres">
      <dgm:prSet presAssocID="{33513A47-EDF2-4893-A3C6-EF5B916BE720}" presName="descendantText" presStyleLbl="alignAccFollowNode1" presStyleIdx="4" presStyleCnt="6" custLinFactNeighborX="622" custLinFactNeighborY="-478">
        <dgm:presLayoutVars>
          <dgm:bulletEnabled val="1"/>
        </dgm:presLayoutVars>
      </dgm:prSet>
      <dgm:spPr/>
    </dgm:pt>
    <dgm:pt modelId="{98595195-6E7B-450A-B2DA-1DDDBF44738B}" type="pres">
      <dgm:prSet presAssocID="{1DD243B8-2CE5-4D98-9560-7554095125B2}" presName="sp" presStyleCnt="0"/>
      <dgm:spPr/>
    </dgm:pt>
    <dgm:pt modelId="{1028F532-4E7F-4E5E-9E63-D249F109B4AF}" type="pres">
      <dgm:prSet presAssocID="{218875BB-A550-4B93-AD91-2E74720C82C1}" presName="linNode" presStyleCnt="0"/>
      <dgm:spPr/>
    </dgm:pt>
    <dgm:pt modelId="{AE155438-2526-4E33-B0F8-1C6F00E85C4E}" type="pres">
      <dgm:prSet presAssocID="{218875BB-A550-4B93-AD91-2E74720C82C1}" presName="parentText" presStyleLbl="node1" presStyleIdx="5" presStyleCnt="6">
        <dgm:presLayoutVars>
          <dgm:chMax val="1"/>
          <dgm:bulletEnabled val="1"/>
        </dgm:presLayoutVars>
      </dgm:prSet>
      <dgm:spPr/>
    </dgm:pt>
    <dgm:pt modelId="{D16E4279-03EE-4E11-95F4-0ABA4FD87015}" type="pres">
      <dgm:prSet presAssocID="{218875BB-A550-4B93-AD91-2E74720C82C1}" presName="descendantText" presStyleLbl="alignAccFollowNode1" presStyleIdx="5" presStyleCnt="6">
        <dgm:presLayoutVars>
          <dgm:bulletEnabled val="1"/>
        </dgm:presLayoutVars>
      </dgm:prSet>
      <dgm:spPr/>
    </dgm:pt>
  </dgm:ptLst>
  <dgm:cxnLst>
    <dgm:cxn modelId="{E93CA603-DDF5-4941-AF16-A2DA55156ED1}" type="presOf" srcId="{73ABC802-4306-45C8-B561-4884FFF08EE1}" destId="{D16E4279-03EE-4E11-95F4-0ABA4FD87015}" srcOrd="0" destOrd="0" presId="urn:microsoft.com/office/officeart/2005/8/layout/vList5"/>
    <dgm:cxn modelId="{C2E8CF05-BD03-47C8-861A-0873DE31E757}" type="presOf" srcId="{394F97BD-DFE6-41C0-BE04-D1816AACA551}" destId="{D16E4279-03EE-4E11-95F4-0ABA4FD87015}" srcOrd="0" destOrd="1" presId="urn:microsoft.com/office/officeart/2005/8/layout/vList5"/>
    <dgm:cxn modelId="{0F3D3E0B-BDA1-4C77-AE4B-86A35E8BEA1D}" type="presOf" srcId="{5B27990D-06BD-4561-BF19-DEE66B572A1A}" destId="{23641527-C507-41C8-9F30-C113A4BC7040}" srcOrd="0" destOrd="3" presId="urn:microsoft.com/office/officeart/2005/8/layout/vList5"/>
    <dgm:cxn modelId="{C14E460D-1FED-4949-B76F-222A873171C3}" srcId="{9784A62F-E623-4DA8-9C53-161797F0AB49}" destId="{0BC87800-6C34-4AD9-8467-AEB3087AC716}" srcOrd="2" destOrd="0" parTransId="{1FD852A0-FAB5-47E1-8841-023E084DF1F7}" sibTransId="{66F0F442-E883-4F97-81F7-40C791FC1B1C}"/>
    <dgm:cxn modelId="{39367F0E-703B-41C6-9804-BBE609B74351}" srcId="{6BEADC08-667F-4461-9D67-D7C75E9FF6D6}" destId="{5B27990D-06BD-4561-BF19-DEE66B572A1A}" srcOrd="3" destOrd="0" parTransId="{5EC2FC24-57DA-4361-82A4-A24C277E29AA}" sibTransId="{79077944-C7E7-484C-B9C3-9FDBB4BDFB35}"/>
    <dgm:cxn modelId="{7F6B8310-89EC-4CF8-94DE-AD12926600AF}" srcId="{33513A47-EDF2-4893-A3C6-EF5B916BE720}" destId="{A5A0EE63-08F2-4DE6-8A09-78F1FFDFBCEE}" srcOrd="0" destOrd="0" parTransId="{6E798CBC-D52B-4604-A1B0-0CFB064EE739}" sibTransId="{087A991C-EB6C-4A1A-84DB-04AFF3069F56}"/>
    <dgm:cxn modelId="{3B0CC719-BB84-498D-B97C-84997EA3501F}" srcId="{218875BB-A550-4B93-AD91-2E74720C82C1}" destId="{8C6ECA7B-F166-491F-89B2-E32B9A6818A5}" srcOrd="3" destOrd="0" parTransId="{C90CE8D8-6BE9-456B-AE34-011541B16EDF}" sibTransId="{5CB612B7-5059-464D-B2AD-96954EDCEC14}"/>
    <dgm:cxn modelId="{EBF83F1C-0BC0-4F23-9E46-423AD8F4281B}" type="presOf" srcId="{E7F17D41-7E15-4BEB-A7C6-FD1E46B64B8C}" destId="{E1D32F10-12CB-4C1E-B9B8-2C473C24894C}" srcOrd="0" destOrd="0" presId="urn:microsoft.com/office/officeart/2005/8/layout/vList5"/>
    <dgm:cxn modelId="{94DC9C1C-8D7C-408F-A239-6F5923DE53E0}" type="presOf" srcId="{0BC87800-6C34-4AD9-8467-AEB3087AC716}" destId="{2DA9B785-1C37-4FF1-8D5E-F8CD9A18C46F}" srcOrd="0" destOrd="0" presId="urn:microsoft.com/office/officeart/2005/8/layout/vList5"/>
    <dgm:cxn modelId="{7E646422-CCD6-433A-BC82-5264A96C7D3C}" type="presOf" srcId="{A5A0EE63-08F2-4DE6-8A09-78F1FFDFBCEE}" destId="{0DF75C31-7387-4DE2-8A59-8D2C805AEE17}" srcOrd="0" destOrd="0" presId="urn:microsoft.com/office/officeart/2005/8/layout/vList5"/>
    <dgm:cxn modelId="{20CD6B25-E526-4984-8078-FD25DEB39491}" type="presOf" srcId="{90019DEB-9F3A-456F-BD2E-6313E0C07BDC}" destId="{6231ED85-6EDB-488A-AC38-AC5BC192CF48}" srcOrd="0" destOrd="0" presId="urn:microsoft.com/office/officeart/2005/8/layout/vList5"/>
    <dgm:cxn modelId="{DF87D92B-CB4E-4ECC-8C3F-FFCEBC0EF9F1}" srcId="{E7F17D41-7E15-4BEB-A7C6-FD1E46B64B8C}" destId="{90019DEB-9F3A-456F-BD2E-6313E0C07BDC}" srcOrd="0" destOrd="0" parTransId="{30ABA029-9919-4153-AFF2-56B8BF856F51}" sibTransId="{EFC6E9C3-AA52-476A-89FC-93E1AAF81039}"/>
    <dgm:cxn modelId="{648A3A2F-E0CC-4039-AD56-70075757CE60}" type="presOf" srcId="{8848DADA-1E36-4E18-B937-52BA53FF596F}" destId="{DD32160F-E9EA-49A2-AC04-986254BBAA57}" srcOrd="0" destOrd="3" presId="urn:microsoft.com/office/officeart/2005/8/layout/vList5"/>
    <dgm:cxn modelId="{18001F30-390F-4566-A4D4-0458AE061EE4}" type="presOf" srcId="{10533148-A944-42BF-8ED5-1221CE836A5E}" destId="{23641527-C507-41C8-9F30-C113A4BC7040}" srcOrd="0" destOrd="0" presId="urn:microsoft.com/office/officeart/2005/8/layout/vList5"/>
    <dgm:cxn modelId="{B99BBB3B-6C8C-4E2C-BAAC-09433BEC8065}" type="presOf" srcId="{147AE601-D312-4069-A84C-B9671CD7CAB3}" destId="{AAE46745-486A-4659-814D-977AF5FDEA02}" srcOrd="0" destOrd="2" presId="urn:microsoft.com/office/officeart/2005/8/layout/vList5"/>
    <dgm:cxn modelId="{0C899144-A7A6-4B51-9B4C-941FC04B366B}" type="presOf" srcId="{151D1EF9-119B-4EDF-958E-5B9E917CD42F}" destId="{D16E4279-03EE-4E11-95F4-0ABA4FD87015}" srcOrd="0" destOrd="2" presId="urn:microsoft.com/office/officeart/2005/8/layout/vList5"/>
    <dgm:cxn modelId="{DBAB8866-7F31-44A3-B190-D9FB58134E64}" srcId="{33513A47-EDF2-4893-A3C6-EF5B916BE720}" destId="{2EF19AF9-2E39-4A64-851F-783DD4589DAE}" srcOrd="1" destOrd="0" parTransId="{AE586A1E-81D2-43D1-9C08-E1CB3F64FCA5}" sibTransId="{526AACF3-3A8B-4AD7-B53C-914AEF724FBD}"/>
    <dgm:cxn modelId="{0C2C216C-3E0C-4F34-9244-6E5EB30B6473}" type="presOf" srcId="{35AE7E82-E451-45FE-A435-9D1BA39D955C}" destId="{0DF75C31-7387-4DE2-8A59-8D2C805AEE17}" srcOrd="0" destOrd="3" presId="urn:microsoft.com/office/officeart/2005/8/layout/vList5"/>
    <dgm:cxn modelId="{3A9FD275-C4DB-46C3-A9C5-143527D34F03}" type="presOf" srcId="{0A09B448-520E-465F-B9F1-C58941EFAB17}" destId="{DD32160F-E9EA-49A2-AC04-986254BBAA57}" srcOrd="0" destOrd="1" presId="urn:microsoft.com/office/officeart/2005/8/layout/vList5"/>
    <dgm:cxn modelId="{81138576-721C-4B26-8011-C7F842BCDEB4}" type="presOf" srcId="{C7A14D8A-8FF4-4D05-9A9E-7204B519918A}" destId="{6231ED85-6EDB-488A-AC38-AC5BC192CF48}" srcOrd="0" destOrd="3" presId="urn:microsoft.com/office/officeart/2005/8/layout/vList5"/>
    <dgm:cxn modelId="{E2A0C356-8167-4886-9F6E-31F7587B79A2}" type="presOf" srcId="{AC0ECAD5-BE5D-462C-845F-FA565AEE766F}" destId="{23641527-C507-41C8-9F30-C113A4BC7040}" srcOrd="0" destOrd="1" presId="urn:microsoft.com/office/officeart/2005/8/layout/vList5"/>
    <dgm:cxn modelId="{76CCB05A-0264-423C-9656-5A85F3181623}" srcId="{9784A62F-E623-4DA8-9C53-161797F0AB49}" destId="{33513A47-EDF2-4893-A3C6-EF5B916BE720}" srcOrd="4" destOrd="0" parTransId="{B62A0669-B3E2-49C4-BDD3-1C3A4C2A440F}" sibTransId="{1DD243B8-2CE5-4D98-9560-7554095125B2}"/>
    <dgm:cxn modelId="{BF65DD86-C46C-428D-8FA7-DEDFB7C96495}" srcId="{6CAE4490-55F9-4146-B073-BA00402CF6D6}" destId="{8848DADA-1E36-4E18-B937-52BA53FF596F}" srcOrd="3" destOrd="0" parTransId="{90F28F2B-AA86-406B-BA58-18965E401368}" sibTransId="{68CF76E6-2FC6-4C63-A472-C60515652FAE}"/>
    <dgm:cxn modelId="{6E736F93-3662-41BF-8B14-BAACB5C8C697}" type="presOf" srcId="{681D5003-B49D-4F4F-A088-FDCE9DE8A855}" destId="{AAE46745-486A-4659-814D-977AF5FDEA02}" srcOrd="0" destOrd="0" presId="urn:microsoft.com/office/officeart/2005/8/layout/vList5"/>
    <dgm:cxn modelId="{51F81B99-B516-4ACA-91DD-A27A931BCD67}" srcId="{218875BB-A550-4B93-AD91-2E74720C82C1}" destId="{151D1EF9-119B-4EDF-958E-5B9E917CD42F}" srcOrd="2" destOrd="0" parTransId="{6DB5FD0B-1C89-4540-9BF4-7962771231D6}" sibTransId="{BF5D46B2-1D94-4940-94C3-B602AB081A56}"/>
    <dgm:cxn modelId="{FAE500A1-DE8C-43C3-8B7D-9AF79DA22964}" srcId="{E7F17D41-7E15-4BEB-A7C6-FD1E46B64B8C}" destId="{48800139-A7EC-482C-B9FF-D90823AA407E}" srcOrd="2" destOrd="0" parTransId="{10AD6C1E-0F66-41C8-87E2-0952B55BC0F3}" sibTransId="{A718EFE7-36D0-4CBE-9D4C-84B589FF22AE}"/>
    <dgm:cxn modelId="{F16F82A1-8C04-4FB4-8C49-2BA53CEF9EA9}" srcId="{9784A62F-E623-4DA8-9C53-161797F0AB49}" destId="{218875BB-A550-4B93-AD91-2E74720C82C1}" srcOrd="5" destOrd="0" parTransId="{AC37C750-4526-4FC5-B0EA-31493282A7D3}" sibTransId="{300B9E5D-ED03-4D48-A632-330ECFA44116}"/>
    <dgm:cxn modelId="{25A34AA6-3CD0-4CD2-B9EE-68B5E75140D0}" srcId="{0BC87800-6C34-4AD9-8467-AEB3087AC716}" destId="{147AE601-D312-4069-A84C-B9671CD7CAB3}" srcOrd="2" destOrd="0" parTransId="{84469577-FB97-441A-BBAC-C0AB5F6047B3}" sibTransId="{632C8018-3234-45A5-B9D1-B1928FB06CE6}"/>
    <dgm:cxn modelId="{B89208A9-7598-4942-948B-48BF200BEAF7}" srcId="{33513A47-EDF2-4893-A3C6-EF5B916BE720}" destId="{E92FC118-DE66-4B07-879D-CC71B89DB430}" srcOrd="2" destOrd="0" parTransId="{64568E92-1AD6-4B41-829C-68A6145EE6E1}" sibTransId="{18108AF5-4887-485A-A280-3E5FBF01A01D}"/>
    <dgm:cxn modelId="{0582A6AA-A552-460D-AE42-D20466CE4FCE}" type="presOf" srcId="{6CAE4490-55F9-4146-B073-BA00402CF6D6}" destId="{FDF72B3C-4AD7-49AE-AD7C-756D0A5E44FE}" srcOrd="0" destOrd="0" presId="urn:microsoft.com/office/officeart/2005/8/layout/vList5"/>
    <dgm:cxn modelId="{6E0ABDAD-6E5D-4BB8-B0F1-5ED23A6D973B}" srcId="{0BC87800-6C34-4AD9-8467-AEB3087AC716}" destId="{C2874B76-E3FB-4E0E-95F9-4572FA9F3796}" srcOrd="1" destOrd="0" parTransId="{BE726A02-AB6F-4262-96FB-7F6007EC9E63}" sibTransId="{6401EECC-CFB8-4D66-BEF0-8CBD04036BDA}"/>
    <dgm:cxn modelId="{5F53CBB1-B5A6-45B5-BE5F-750B4D6D6E94}" type="presOf" srcId="{F2E9AC41-93B7-4887-90FB-16DE4E045038}" destId="{6231ED85-6EDB-488A-AC38-AC5BC192CF48}" srcOrd="0" destOrd="1" presId="urn:microsoft.com/office/officeart/2005/8/layout/vList5"/>
    <dgm:cxn modelId="{53A531B5-3511-485C-A38B-6675E9974AFB}" type="presOf" srcId="{33513A47-EDF2-4893-A3C6-EF5B916BE720}" destId="{FB67B679-9231-4083-BCBB-51AF58762BEC}" srcOrd="0" destOrd="0" presId="urn:microsoft.com/office/officeart/2005/8/layout/vList5"/>
    <dgm:cxn modelId="{DAFBA1B6-07A9-4EC8-B5D9-3A41FDE519D3}" srcId="{9784A62F-E623-4DA8-9C53-161797F0AB49}" destId="{E7F17D41-7E15-4BEB-A7C6-FD1E46B64B8C}" srcOrd="1" destOrd="0" parTransId="{B72DCCC5-3B38-4F9F-989D-D58A794C5116}" sibTransId="{65BFF2E9-3A31-4311-84C6-B86DB62B6CF1}"/>
    <dgm:cxn modelId="{B136FBB6-C1DA-4814-96ED-F6D6A9755192}" srcId="{6CAE4490-55F9-4146-B073-BA00402CF6D6}" destId="{A0D81F33-10F5-427F-B3E8-FD6E988AA991}" srcOrd="2" destOrd="0" parTransId="{A6D9ECBE-EA2D-46B2-A8D4-6361A7DE0886}" sibTransId="{C647F90B-A157-4597-8A48-5DA1177B53CF}"/>
    <dgm:cxn modelId="{262F01B9-A312-4CCE-9A60-98B25DE78F97}" type="presOf" srcId="{48800139-A7EC-482C-B9FF-D90823AA407E}" destId="{6231ED85-6EDB-488A-AC38-AC5BC192CF48}" srcOrd="0" destOrd="2" presId="urn:microsoft.com/office/officeart/2005/8/layout/vList5"/>
    <dgm:cxn modelId="{A3B877C3-DBF5-484E-8C4B-FD9FC0C40DD6}" srcId="{E7F17D41-7E15-4BEB-A7C6-FD1E46B64B8C}" destId="{C7A14D8A-8FF4-4D05-9A9E-7204B519918A}" srcOrd="3" destOrd="0" parTransId="{246D8EE5-E72A-4CDE-931B-81AB039995DC}" sibTransId="{EB857FEA-8B60-4ADC-B32A-8821A31B3D47}"/>
    <dgm:cxn modelId="{005883C7-F7A9-4065-80A4-A3CA2C8260B4}" srcId="{6BEADC08-667F-4461-9D67-D7C75E9FF6D6}" destId="{10533148-A944-42BF-8ED5-1221CE836A5E}" srcOrd="0" destOrd="0" parTransId="{463705ED-4944-494C-99C1-C0D48C3291C6}" sibTransId="{646BDE78-6539-4880-A85D-AA34FAD00443}"/>
    <dgm:cxn modelId="{BCF0AECA-4E02-4A05-B292-10A61AE89584}" srcId="{33513A47-EDF2-4893-A3C6-EF5B916BE720}" destId="{35AE7E82-E451-45FE-A435-9D1BA39D955C}" srcOrd="3" destOrd="0" parTransId="{11503AE3-EE5C-472C-BD69-D23E16C4199F}" sibTransId="{58E695D0-D27B-4835-B80B-5492A8F3CC6E}"/>
    <dgm:cxn modelId="{30970DCB-90B1-4F15-884C-67E1DE79384A}" srcId="{9784A62F-E623-4DA8-9C53-161797F0AB49}" destId="{6BEADC08-667F-4461-9D67-D7C75E9FF6D6}" srcOrd="3" destOrd="0" parTransId="{A0FEF1BE-E052-438A-B258-12CE02AD6844}" sibTransId="{4F0B1226-B5F0-4BFC-8578-78DC9CEA9464}"/>
    <dgm:cxn modelId="{B83F28CD-7B4D-4B70-B8E3-32EC5A0A1225}" srcId="{6CAE4490-55F9-4146-B073-BA00402CF6D6}" destId="{0A09B448-520E-465F-B9F1-C58941EFAB17}" srcOrd="1" destOrd="0" parTransId="{ED1E87D6-433E-4A2F-B534-5729D2DEDC45}" sibTransId="{9ECB2957-330C-4629-83C6-AB84FD37EFA4}"/>
    <dgm:cxn modelId="{454559CE-26CE-48A6-993D-D8D9FE7AB57F}" type="presOf" srcId="{2EF19AF9-2E39-4A64-851F-783DD4589DAE}" destId="{0DF75C31-7387-4DE2-8A59-8D2C805AEE17}" srcOrd="0" destOrd="1" presId="urn:microsoft.com/office/officeart/2005/8/layout/vList5"/>
    <dgm:cxn modelId="{EF126FCF-549E-413C-8771-AF22878D55B3}" srcId="{218875BB-A550-4B93-AD91-2E74720C82C1}" destId="{73ABC802-4306-45C8-B561-4884FFF08EE1}" srcOrd="0" destOrd="0" parTransId="{78770BB2-3444-4E6D-89C8-FB559516DCFA}" sibTransId="{4A961816-86C8-40D7-A944-DD88E12DC2E9}"/>
    <dgm:cxn modelId="{0AA035D0-3CBE-44C9-8305-FD22E7BF315F}" srcId="{218875BB-A550-4B93-AD91-2E74720C82C1}" destId="{394F97BD-DFE6-41C0-BE04-D1816AACA551}" srcOrd="1" destOrd="0" parTransId="{E8F50C22-52C6-4FD5-B412-1841A17607E9}" sibTransId="{D70DFEBE-4C3C-4F0B-8F53-2B3EEB3FBDE3}"/>
    <dgm:cxn modelId="{D980C2D0-A084-4950-A87F-597A01619066}" srcId="{6CAE4490-55F9-4146-B073-BA00402CF6D6}" destId="{87FD222E-C5A7-4BAF-80D6-A8A238C94DC5}" srcOrd="0" destOrd="0" parTransId="{6112E4F3-194F-4336-BDD9-F9B0EC4CF21E}" sibTransId="{8287E48E-3731-4D4B-9E18-724706E62357}"/>
    <dgm:cxn modelId="{FEC9D1D0-FB46-41E9-9523-799B426FEBE0}" type="presOf" srcId="{218875BB-A550-4B93-AD91-2E74720C82C1}" destId="{AE155438-2526-4E33-B0F8-1C6F00E85C4E}" srcOrd="0" destOrd="0" presId="urn:microsoft.com/office/officeart/2005/8/layout/vList5"/>
    <dgm:cxn modelId="{7FAEA2D3-C2F7-438B-A88F-8C1B26AA84CC}" srcId="{E7F17D41-7E15-4BEB-A7C6-FD1E46B64B8C}" destId="{F2E9AC41-93B7-4887-90FB-16DE4E045038}" srcOrd="1" destOrd="0" parTransId="{B72FA380-89DA-4282-8089-52DC86A3FCF3}" sibTransId="{5DCF63BF-DCD5-478C-98BA-8EACCB6D2B9B}"/>
    <dgm:cxn modelId="{2A4A4BDD-09A4-4D6F-8C80-170AA65BAE0F}" type="presOf" srcId="{8C6ECA7B-F166-491F-89B2-E32B9A6818A5}" destId="{D16E4279-03EE-4E11-95F4-0ABA4FD87015}" srcOrd="0" destOrd="3" presId="urn:microsoft.com/office/officeart/2005/8/layout/vList5"/>
    <dgm:cxn modelId="{BE1D84E1-3D98-4490-9578-601999CD9541}" srcId="{6BEADC08-667F-4461-9D67-D7C75E9FF6D6}" destId="{AC0ECAD5-BE5D-462C-845F-FA565AEE766F}" srcOrd="1" destOrd="0" parTransId="{5A9ED8A8-0513-43E6-B077-95062249F851}" sibTransId="{BC15293C-B3A3-48C9-948D-85DD30DEEFE0}"/>
    <dgm:cxn modelId="{C40152E2-AEAC-4F5D-8C74-45CCFFF01715}" type="presOf" srcId="{9784A62F-E623-4DA8-9C53-161797F0AB49}" destId="{5CA14E6A-2A28-4734-9D76-4339CE9C0EB5}" srcOrd="0" destOrd="0" presId="urn:microsoft.com/office/officeart/2005/8/layout/vList5"/>
    <dgm:cxn modelId="{11AE22E7-5364-4C45-8AEF-4A7D2C96FA91}" type="presOf" srcId="{87FD222E-C5A7-4BAF-80D6-A8A238C94DC5}" destId="{DD32160F-E9EA-49A2-AC04-986254BBAA57}" srcOrd="0" destOrd="0" presId="urn:microsoft.com/office/officeart/2005/8/layout/vList5"/>
    <dgm:cxn modelId="{96C76EE7-940D-4EEF-ABCC-C7E1869DD6A3}" type="presOf" srcId="{C2874B76-E3FB-4E0E-95F9-4572FA9F3796}" destId="{AAE46745-486A-4659-814D-977AF5FDEA02}" srcOrd="0" destOrd="1" presId="urn:microsoft.com/office/officeart/2005/8/layout/vList5"/>
    <dgm:cxn modelId="{92EDE4E7-8522-45D0-A155-CA1E36392860}" srcId="{9784A62F-E623-4DA8-9C53-161797F0AB49}" destId="{6CAE4490-55F9-4146-B073-BA00402CF6D6}" srcOrd="0" destOrd="0" parTransId="{21508A6D-3956-4864-9FC8-7AD164A0E546}" sibTransId="{4EFE5A21-1AD4-4138-8073-48A5794EFC55}"/>
    <dgm:cxn modelId="{09C67FED-BB41-4570-9AD8-BF708A02748E}" srcId="{0BC87800-6C34-4AD9-8467-AEB3087AC716}" destId="{681D5003-B49D-4F4F-A088-FDCE9DE8A855}" srcOrd="0" destOrd="0" parTransId="{8F80E858-BE81-4503-97D9-213E4AF63453}" sibTransId="{EDF9E095-E50E-47B8-87D4-EC8FFACDF1B3}"/>
    <dgm:cxn modelId="{8A11F1F3-B087-4B0D-AB9C-2E9A4087AEDD}" type="presOf" srcId="{3F5275F9-E203-4F50-AB89-875B311C2B00}" destId="{23641527-C507-41C8-9F30-C113A4BC7040}" srcOrd="0" destOrd="2" presId="urn:microsoft.com/office/officeart/2005/8/layout/vList5"/>
    <dgm:cxn modelId="{23B11EF9-FE36-4741-B129-3DAC28745E36}" type="presOf" srcId="{6BEADC08-667F-4461-9D67-D7C75E9FF6D6}" destId="{A852C10C-777D-4B35-976E-705DCDD716CF}" srcOrd="0" destOrd="0" presId="urn:microsoft.com/office/officeart/2005/8/layout/vList5"/>
    <dgm:cxn modelId="{702214FA-8A8B-43FD-8CEC-F8FD863EBFE5}" srcId="{6BEADC08-667F-4461-9D67-D7C75E9FF6D6}" destId="{3F5275F9-E203-4F50-AB89-875B311C2B00}" srcOrd="2" destOrd="0" parTransId="{9B08CD89-19E0-4D0B-8ED9-AA85CEF95575}" sibTransId="{A5BB7E83-7C2D-45DB-A0A7-7D52FF8E2D55}"/>
    <dgm:cxn modelId="{04BB34FD-CE3B-44E4-9188-D7996C384844}" type="presOf" srcId="{A0D81F33-10F5-427F-B3E8-FD6E988AA991}" destId="{DD32160F-E9EA-49A2-AC04-986254BBAA57}" srcOrd="0" destOrd="2" presId="urn:microsoft.com/office/officeart/2005/8/layout/vList5"/>
    <dgm:cxn modelId="{5F7CE5FD-62E9-40A1-AD0C-7B440647811B}" type="presOf" srcId="{E92FC118-DE66-4B07-879D-CC71B89DB430}" destId="{0DF75C31-7387-4DE2-8A59-8D2C805AEE17}" srcOrd="0" destOrd="2" presId="urn:microsoft.com/office/officeart/2005/8/layout/vList5"/>
    <dgm:cxn modelId="{B2E50E4B-FA2C-47C0-8AF8-6126690CA240}" type="presParOf" srcId="{5CA14E6A-2A28-4734-9D76-4339CE9C0EB5}" destId="{B4F6A22E-8562-4FF6-BED4-0DC6DB3446C3}" srcOrd="0" destOrd="0" presId="urn:microsoft.com/office/officeart/2005/8/layout/vList5"/>
    <dgm:cxn modelId="{24BA0209-259E-42D0-9FCF-33C851DCA553}" type="presParOf" srcId="{B4F6A22E-8562-4FF6-BED4-0DC6DB3446C3}" destId="{FDF72B3C-4AD7-49AE-AD7C-756D0A5E44FE}" srcOrd="0" destOrd="0" presId="urn:microsoft.com/office/officeart/2005/8/layout/vList5"/>
    <dgm:cxn modelId="{BE1E5CE9-D26B-4017-A043-ABD26814BFB9}" type="presParOf" srcId="{B4F6A22E-8562-4FF6-BED4-0DC6DB3446C3}" destId="{DD32160F-E9EA-49A2-AC04-986254BBAA57}" srcOrd="1" destOrd="0" presId="urn:microsoft.com/office/officeart/2005/8/layout/vList5"/>
    <dgm:cxn modelId="{807BDF42-20D7-4BEE-8046-B1CD1DCD08C3}" type="presParOf" srcId="{5CA14E6A-2A28-4734-9D76-4339CE9C0EB5}" destId="{0DF343B8-DCE6-4D9C-A664-916C38C4BA68}" srcOrd="1" destOrd="0" presId="urn:microsoft.com/office/officeart/2005/8/layout/vList5"/>
    <dgm:cxn modelId="{11B5B303-7D24-4D8F-9E00-4A6A9065D621}" type="presParOf" srcId="{5CA14E6A-2A28-4734-9D76-4339CE9C0EB5}" destId="{97B0F011-D5E9-41A7-B044-D032394110E3}" srcOrd="2" destOrd="0" presId="urn:microsoft.com/office/officeart/2005/8/layout/vList5"/>
    <dgm:cxn modelId="{540FC3F3-CFCF-4F08-AF6C-50586B3D20C5}" type="presParOf" srcId="{97B0F011-D5E9-41A7-B044-D032394110E3}" destId="{E1D32F10-12CB-4C1E-B9B8-2C473C24894C}" srcOrd="0" destOrd="0" presId="urn:microsoft.com/office/officeart/2005/8/layout/vList5"/>
    <dgm:cxn modelId="{6B832FC2-6C1C-406F-A95F-AC1ABCFEB877}" type="presParOf" srcId="{97B0F011-D5E9-41A7-B044-D032394110E3}" destId="{6231ED85-6EDB-488A-AC38-AC5BC192CF48}" srcOrd="1" destOrd="0" presId="urn:microsoft.com/office/officeart/2005/8/layout/vList5"/>
    <dgm:cxn modelId="{78E2C15E-BB50-4BD3-A6CD-376EAA984724}" type="presParOf" srcId="{5CA14E6A-2A28-4734-9D76-4339CE9C0EB5}" destId="{EB0A558B-DCEF-40D7-8569-9DE8C582422A}" srcOrd="3" destOrd="0" presId="urn:microsoft.com/office/officeart/2005/8/layout/vList5"/>
    <dgm:cxn modelId="{52B79822-CF1C-4B5A-AC77-4E29ACF7148F}" type="presParOf" srcId="{5CA14E6A-2A28-4734-9D76-4339CE9C0EB5}" destId="{ACDBA354-0B13-4F50-8F63-392C38BC4DB2}" srcOrd="4" destOrd="0" presId="urn:microsoft.com/office/officeart/2005/8/layout/vList5"/>
    <dgm:cxn modelId="{0D265BB2-1C6F-4121-B25D-2EC76FE4157D}" type="presParOf" srcId="{ACDBA354-0B13-4F50-8F63-392C38BC4DB2}" destId="{2DA9B785-1C37-4FF1-8D5E-F8CD9A18C46F}" srcOrd="0" destOrd="0" presId="urn:microsoft.com/office/officeart/2005/8/layout/vList5"/>
    <dgm:cxn modelId="{FFE7359E-C095-4189-B336-C14B9865B50E}" type="presParOf" srcId="{ACDBA354-0B13-4F50-8F63-392C38BC4DB2}" destId="{AAE46745-486A-4659-814D-977AF5FDEA02}" srcOrd="1" destOrd="0" presId="urn:microsoft.com/office/officeart/2005/8/layout/vList5"/>
    <dgm:cxn modelId="{177989AD-887C-4AF1-9AD5-89464C58D656}" type="presParOf" srcId="{5CA14E6A-2A28-4734-9D76-4339CE9C0EB5}" destId="{87B15984-B4B0-4664-B525-806CAE125B56}" srcOrd="5" destOrd="0" presId="urn:microsoft.com/office/officeart/2005/8/layout/vList5"/>
    <dgm:cxn modelId="{955258D9-BC63-43B5-8AAF-F105C17518DB}" type="presParOf" srcId="{5CA14E6A-2A28-4734-9D76-4339CE9C0EB5}" destId="{77926C09-B90D-421F-8EC7-A1344AC2103D}" srcOrd="6" destOrd="0" presId="urn:microsoft.com/office/officeart/2005/8/layout/vList5"/>
    <dgm:cxn modelId="{D1FD15E5-9629-469F-B7C0-F187F14ABD83}" type="presParOf" srcId="{77926C09-B90D-421F-8EC7-A1344AC2103D}" destId="{A852C10C-777D-4B35-976E-705DCDD716CF}" srcOrd="0" destOrd="0" presId="urn:microsoft.com/office/officeart/2005/8/layout/vList5"/>
    <dgm:cxn modelId="{D4F692E6-C701-497E-9535-236FFEC19616}" type="presParOf" srcId="{77926C09-B90D-421F-8EC7-A1344AC2103D}" destId="{23641527-C507-41C8-9F30-C113A4BC7040}" srcOrd="1" destOrd="0" presId="urn:microsoft.com/office/officeart/2005/8/layout/vList5"/>
    <dgm:cxn modelId="{D78A1975-A274-40B7-BA67-95F27610F739}" type="presParOf" srcId="{5CA14E6A-2A28-4734-9D76-4339CE9C0EB5}" destId="{04E76CC0-55FC-4134-82D4-7DB329B4F4F6}" srcOrd="7" destOrd="0" presId="urn:microsoft.com/office/officeart/2005/8/layout/vList5"/>
    <dgm:cxn modelId="{92289B84-BE3C-4014-B7B1-D02D94C2DD7B}" type="presParOf" srcId="{5CA14E6A-2A28-4734-9D76-4339CE9C0EB5}" destId="{870537F1-5112-4377-84C5-8E04479CA3DE}" srcOrd="8" destOrd="0" presId="urn:microsoft.com/office/officeart/2005/8/layout/vList5"/>
    <dgm:cxn modelId="{2E40DE28-A6B0-4736-AC50-E975B72F9273}" type="presParOf" srcId="{870537F1-5112-4377-84C5-8E04479CA3DE}" destId="{FB67B679-9231-4083-BCBB-51AF58762BEC}" srcOrd="0" destOrd="0" presId="urn:microsoft.com/office/officeart/2005/8/layout/vList5"/>
    <dgm:cxn modelId="{8DDE84A3-BF28-4A9C-9A6F-4981F361AB26}" type="presParOf" srcId="{870537F1-5112-4377-84C5-8E04479CA3DE}" destId="{0DF75C31-7387-4DE2-8A59-8D2C805AEE17}" srcOrd="1" destOrd="0" presId="urn:microsoft.com/office/officeart/2005/8/layout/vList5"/>
    <dgm:cxn modelId="{BA846E25-B229-43E6-9B2B-56AEDDBC4C6E}" type="presParOf" srcId="{5CA14E6A-2A28-4734-9D76-4339CE9C0EB5}" destId="{98595195-6E7B-450A-B2DA-1DDDBF44738B}" srcOrd="9" destOrd="0" presId="urn:microsoft.com/office/officeart/2005/8/layout/vList5"/>
    <dgm:cxn modelId="{ABA19A7F-84CA-4A30-8A6A-62E28C9C0BB4}" type="presParOf" srcId="{5CA14E6A-2A28-4734-9D76-4339CE9C0EB5}" destId="{1028F532-4E7F-4E5E-9E63-D249F109B4AF}" srcOrd="10" destOrd="0" presId="urn:microsoft.com/office/officeart/2005/8/layout/vList5"/>
    <dgm:cxn modelId="{44C45EC4-2DAA-4A6F-B976-CEE116207BD1}" type="presParOf" srcId="{1028F532-4E7F-4E5E-9E63-D249F109B4AF}" destId="{AE155438-2526-4E33-B0F8-1C6F00E85C4E}" srcOrd="0" destOrd="0" presId="urn:microsoft.com/office/officeart/2005/8/layout/vList5"/>
    <dgm:cxn modelId="{F79823CE-3B45-472E-916D-8268A70816F9}" type="presParOf" srcId="{1028F532-4E7F-4E5E-9E63-D249F109B4AF}" destId="{D16E4279-03EE-4E11-95F4-0ABA4FD8701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784A62F-E623-4DA8-9C53-161797F0AB4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E4490-55F9-4146-B073-BA00402CF6D6}">
      <dgm:prSet phldrT="[Text]" custT="1"/>
      <dgm:spPr/>
      <dgm:t>
        <a:bodyPr/>
        <a:lstStyle/>
        <a:p>
          <a:r>
            <a:rPr lang="en-IN" sz="1200" kern="1200" noProof="0" dirty="0">
              <a:solidFill>
                <a:schemeClr val="tx1"/>
              </a:solidFill>
              <a:latin typeface="+mn-lt"/>
              <a:ea typeface="Helvetica Neue"/>
              <a:cs typeface="Helvetica Neue"/>
            </a:rPr>
            <a:t>NVL UL LP5x T3 Solder down</a:t>
          </a:r>
          <a:r>
            <a:rPr lang="en-IN" sz="1200" kern="1200" noProof="0" dirty="0">
              <a:solidFill>
                <a:schemeClr val="tx1"/>
              </a:solidFill>
              <a:latin typeface="+mn-lt"/>
            </a:rPr>
            <a:t>/ Socketed 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gm:t>
    </dgm:pt>
    <dgm:pt modelId="{21508A6D-3956-4864-9FC8-7AD164A0E546}" type="parTrans" cxnId="{92EDE4E7-8522-45D0-A155-CA1E36392860}">
      <dgm:prSet/>
      <dgm:spPr/>
      <dgm:t>
        <a:bodyPr/>
        <a:lstStyle/>
        <a:p>
          <a:endParaRPr lang="en-US"/>
        </a:p>
      </dgm:t>
    </dgm:pt>
    <dgm:pt modelId="{4EFE5A21-1AD4-4138-8073-48A5794EFC55}" type="sibTrans" cxnId="{92EDE4E7-8522-45D0-A155-CA1E36392860}">
      <dgm:prSet/>
      <dgm:spPr/>
      <dgm:t>
        <a:bodyPr/>
        <a:lstStyle/>
        <a:p>
          <a:endParaRPr lang="en-US"/>
        </a:p>
      </dgm:t>
    </dgm:pt>
    <dgm:pt modelId="{5E2C34C9-EBF9-4CA1-A113-4EDCDEC70738}">
      <dgm:prSet phldrT="[Text]" custT="1"/>
      <dgm:spPr/>
      <dgm:t>
        <a:bodyPr/>
        <a:lstStyle/>
        <a:p>
          <a:r>
            <a:rPr lang="pl-PL" sz="1100" b="0" dirty="0">
              <a:solidFill>
                <a:schemeClr val="tx1"/>
              </a:solidFill>
              <a:latin typeface="+mn-lt"/>
            </a:rPr>
            <a:t>PDG + </a:t>
          </a:r>
          <a:r>
            <a:rPr lang="pl-PL" sz="1100" b="0" dirty="0">
              <a:solidFill>
                <a:srgbClr val="FF0000"/>
              </a:solidFill>
              <a:latin typeface="+mn-lt"/>
            </a:rPr>
            <a:t>Primary SKU</a:t>
          </a:r>
          <a:r>
            <a:rPr lang="en-US" sz="1100" b="0" dirty="0">
              <a:solidFill>
                <a:srgbClr val="FF0000"/>
              </a:solidFill>
              <a:latin typeface="+mn-lt"/>
            </a:rPr>
            <a:t>?</a:t>
          </a:r>
        </a:p>
      </dgm:t>
    </dgm:pt>
    <dgm:pt modelId="{E40D3B29-6C8F-430A-A345-2A96230DCEAA}" type="parTrans" cxnId="{111010FB-41E6-4164-BCFB-7AEC4A3F0FDA}">
      <dgm:prSet/>
      <dgm:spPr/>
      <dgm:t>
        <a:bodyPr/>
        <a:lstStyle/>
        <a:p>
          <a:endParaRPr lang="en-US"/>
        </a:p>
      </dgm:t>
    </dgm:pt>
    <dgm:pt modelId="{5499B255-30BE-4E1A-B998-FF24928422BD}" type="sibTrans" cxnId="{111010FB-41E6-4164-BCFB-7AEC4A3F0FDA}">
      <dgm:prSet/>
      <dgm:spPr/>
      <dgm:t>
        <a:bodyPr/>
        <a:lstStyle/>
        <a:p>
          <a:endParaRPr lang="en-US"/>
        </a:p>
      </dgm:t>
    </dgm:pt>
    <dgm:pt modelId="{8848DADA-1E36-4E18-B937-52BA53FF596F}">
      <dgm:prSet custT="1"/>
      <dgm:spPr/>
      <dgm:t>
        <a:bodyPr/>
        <a:lstStyle/>
        <a:p>
          <a:r>
            <a:rPr lang="it-IT" sz="1100" b="0" dirty="0">
              <a:solidFill>
                <a:schemeClr val="tx1"/>
              </a:solidFill>
              <a:latin typeface="+mn-lt"/>
            </a:rPr>
            <a:t>EV/SI/PI, GFx, </a:t>
          </a:r>
          <a:r>
            <a:rPr lang="it-IT" sz="1100" b="0" dirty="0">
              <a:solidFill>
                <a:srgbClr val="0070C0"/>
              </a:solidFill>
              <a:latin typeface="+mn-lt"/>
            </a:rPr>
            <a:t>PPV</a:t>
          </a:r>
          <a:endParaRPr lang="en-US" sz="1100" b="0" dirty="0">
            <a:solidFill>
              <a:srgbClr val="0070C0"/>
            </a:solidFill>
            <a:latin typeface="+mn-lt"/>
          </a:endParaRPr>
        </a:p>
      </dgm:t>
    </dgm:pt>
    <dgm:pt modelId="{68CF76E6-2FC6-4C63-A472-C60515652FAE}" type="sibTrans" cxnId="{BF65DD86-C46C-428D-8FA7-DEDFB7C96495}">
      <dgm:prSet/>
      <dgm:spPr/>
      <dgm:t>
        <a:bodyPr/>
        <a:lstStyle/>
        <a:p>
          <a:endParaRPr lang="en-US"/>
        </a:p>
      </dgm:t>
    </dgm:pt>
    <dgm:pt modelId="{90F28F2B-AA86-406B-BA58-18965E401368}" type="parTrans" cxnId="{BF65DD86-C46C-428D-8FA7-DEDFB7C96495}">
      <dgm:prSet/>
      <dgm:spPr/>
      <dgm:t>
        <a:bodyPr/>
        <a:lstStyle/>
        <a:p>
          <a:endParaRPr lang="en-US"/>
        </a:p>
      </dgm:t>
    </dgm:pt>
    <dgm:pt modelId="{E7F17D41-7E15-4BEB-A7C6-FD1E46B64B8C}">
      <dgm:prSet phldrT="[Text]" custT="1"/>
      <dgm:spPr/>
      <dgm:t>
        <a:bodyPr/>
        <a:lstStyle/>
        <a:p>
          <a:r>
            <a:rPr lang="en-IN" sz="1200" kern="1200" noProof="0" dirty="0">
              <a:solidFill>
                <a:schemeClr val="tx1"/>
              </a:solidFill>
              <a:latin typeface="+mn-lt"/>
            </a:rPr>
            <a:t>NVL UL LP5x T3 CAMM 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gm:t>
    </dgm:pt>
    <dgm:pt modelId="{65BFF2E9-3A31-4311-84C6-B86DB62B6CF1}" type="sibTrans" cxnId="{DAFBA1B6-07A9-4EC8-B5D9-3A41FDE519D3}">
      <dgm:prSet/>
      <dgm:spPr/>
      <dgm:t>
        <a:bodyPr/>
        <a:lstStyle/>
        <a:p>
          <a:endParaRPr lang="en-US"/>
        </a:p>
      </dgm:t>
    </dgm:pt>
    <dgm:pt modelId="{B72DCCC5-3B38-4F9F-989D-D58A794C5116}" type="parTrans" cxnId="{DAFBA1B6-07A9-4EC8-B5D9-3A41FDE519D3}">
      <dgm:prSet/>
      <dgm:spPr/>
      <dgm:t>
        <a:bodyPr/>
        <a:lstStyle/>
        <a:p>
          <a:endParaRPr lang="en-US"/>
        </a:p>
      </dgm:t>
    </dgm:pt>
    <dgm:pt modelId="{A25A0AA8-DEED-4826-A6B7-B3FD19F7772B}">
      <dgm:prSet phldrT="[Text]" custT="1"/>
      <dgm:spPr/>
      <dgm:t>
        <a:bodyPr/>
        <a:lstStyle/>
        <a:p>
          <a:r>
            <a:rPr lang="pl-PL" sz="1100" b="0" dirty="0">
              <a:solidFill>
                <a:schemeClr val="tx1"/>
              </a:solidFill>
              <a:latin typeface="+mn-lt"/>
            </a:rPr>
            <a:t>PDG</a:t>
          </a:r>
          <a:r>
            <a:rPr lang="en-US" sz="1100" b="0" dirty="0">
              <a:solidFill>
                <a:schemeClr val="tx1"/>
              </a:solidFill>
              <a:latin typeface="+mn-lt"/>
            </a:rPr>
            <a:t> SKU</a:t>
          </a:r>
        </a:p>
      </dgm:t>
    </dgm:pt>
    <dgm:pt modelId="{23473A85-4885-4412-92C9-07516B6074C4}" type="sibTrans" cxnId="{91125CEE-B317-479D-A7C7-3F9B78D1A158}">
      <dgm:prSet/>
      <dgm:spPr/>
      <dgm:t>
        <a:bodyPr/>
        <a:lstStyle/>
        <a:p>
          <a:endParaRPr lang="en-US"/>
        </a:p>
      </dgm:t>
    </dgm:pt>
    <dgm:pt modelId="{6A705013-501A-4E29-A031-F2BD937E615F}" type="parTrans" cxnId="{91125CEE-B317-479D-A7C7-3F9B78D1A158}">
      <dgm:prSet/>
      <dgm:spPr/>
      <dgm:t>
        <a:bodyPr/>
        <a:lstStyle/>
        <a:p>
          <a:endParaRPr lang="en-US"/>
        </a:p>
      </dgm:t>
    </dgm:pt>
    <dgm:pt modelId="{234323C1-4AE0-49A8-B48A-907F2AD02138}">
      <dgm:prSet custT="1"/>
      <dgm:spPr/>
      <dgm:t>
        <a:bodyPr/>
        <a:lstStyle/>
        <a:p>
          <a:r>
            <a:rPr lang="en-IN" sz="1100" b="0" dirty="0">
              <a:solidFill>
                <a:schemeClr val="tx1"/>
              </a:solidFill>
              <a:latin typeface="+mn-lt"/>
            </a:rPr>
            <a:t>Delta BKC</a:t>
          </a:r>
        </a:p>
      </dgm:t>
    </dgm:pt>
    <dgm:pt modelId="{0874BB48-41B3-4A77-96B0-B2437E636D3F}" type="sibTrans" cxnId="{C9ED557B-A320-49FB-A65D-6D2DAF387670}">
      <dgm:prSet/>
      <dgm:spPr/>
      <dgm:t>
        <a:bodyPr/>
        <a:lstStyle/>
        <a:p>
          <a:endParaRPr lang="en-US"/>
        </a:p>
      </dgm:t>
    </dgm:pt>
    <dgm:pt modelId="{1118B97B-7EDB-4AC3-BB61-6409608A5F35}" type="parTrans" cxnId="{C9ED557B-A320-49FB-A65D-6D2DAF387670}">
      <dgm:prSet/>
      <dgm:spPr/>
      <dgm:t>
        <a:bodyPr/>
        <a:lstStyle/>
        <a:p>
          <a:endParaRPr lang="en-US"/>
        </a:p>
      </dgm:t>
    </dgm:pt>
    <dgm:pt modelId="{B3CDC76C-3ED8-49B4-89A8-1DF5F5FDBBD2}">
      <dgm:prSet custT="1"/>
      <dgm:spPr/>
      <dgm:t>
        <a:bodyPr/>
        <a:lstStyle/>
        <a:p>
          <a:r>
            <a:rPr lang="it-IT" sz="1100" b="0" noProof="0" dirty="0">
              <a:solidFill>
                <a:schemeClr val="tx1"/>
              </a:solidFill>
              <a:latin typeface="+mn-lt"/>
            </a:rPr>
            <a:t>EV/SI/PI</a:t>
          </a:r>
          <a:endParaRPr lang="en-IN" sz="1100" b="0" dirty="0">
            <a:solidFill>
              <a:srgbClr val="0070C0"/>
            </a:solidFill>
            <a:latin typeface="+mn-lt"/>
          </a:endParaRPr>
        </a:p>
      </dgm:t>
    </dgm:pt>
    <dgm:pt modelId="{125A97A1-FFBB-4438-AC01-C5F97C015FFA}" type="sibTrans" cxnId="{06A574BE-3DA4-4ABC-848D-EFFF72318E92}">
      <dgm:prSet/>
      <dgm:spPr/>
      <dgm:t>
        <a:bodyPr/>
        <a:lstStyle/>
        <a:p>
          <a:endParaRPr lang="en-US"/>
        </a:p>
      </dgm:t>
    </dgm:pt>
    <dgm:pt modelId="{9DF6F9CA-B670-416C-B509-126CEC9ECDDA}" type="parTrans" cxnId="{06A574BE-3DA4-4ABC-848D-EFFF72318E92}">
      <dgm:prSet/>
      <dgm:spPr/>
      <dgm:t>
        <a:bodyPr/>
        <a:lstStyle/>
        <a:p>
          <a:endParaRPr lang="en-US"/>
        </a:p>
      </dgm:t>
    </dgm:pt>
    <dgm:pt modelId="{0BC87800-6C34-4AD9-8467-AEB3087AC716}">
      <dgm:prSet phldrT="[Text]" custT="1"/>
      <dgm:spPr/>
      <dgm:t>
        <a:bodyPr anchor="t"/>
        <a:lstStyle/>
        <a:p>
          <a:endParaRPr lang="en-IN" sz="300" noProof="0" dirty="0">
            <a:solidFill>
              <a:schemeClr val="tx1"/>
            </a:solidFill>
            <a:latin typeface="+mn-lt"/>
          </a:endParaRPr>
        </a:p>
        <a:p>
          <a:endParaRPr lang="en-IN" sz="300" noProof="0" dirty="0">
            <a:solidFill>
              <a:schemeClr val="tx1"/>
            </a:solidFill>
            <a:latin typeface="+mn-lt"/>
          </a:endParaRPr>
        </a:p>
        <a:p>
          <a:endParaRPr lang="en-IN" sz="300" noProof="0" dirty="0">
            <a:solidFill>
              <a:schemeClr val="tx1"/>
            </a:solidFill>
            <a:latin typeface="+mn-lt"/>
          </a:endParaRPr>
        </a:p>
        <a:p>
          <a:r>
            <a:rPr lang="en-IN" sz="1200" noProof="0" dirty="0">
              <a:solidFill>
                <a:schemeClr val="tx1"/>
              </a:solidFill>
              <a:latin typeface="+mn-lt"/>
            </a:rPr>
            <a:t>NVL UL T3 DDR5 SODIMM RVP</a:t>
          </a:r>
          <a:endParaRPr lang="en-US" sz="1200" dirty="0">
            <a:solidFill>
              <a:schemeClr val="tx1"/>
            </a:solidFill>
            <a:latin typeface="+mn-lt"/>
          </a:endParaRPr>
        </a:p>
      </dgm:t>
    </dgm:pt>
    <dgm:pt modelId="{66F0F442-E883-4F97-81F7-40C791FC1B1C}" type="sibTrans" cxnId="{C14E460D-1FED-4949-B76F-222A873171C3}">
      <dgm:prSet/>
      <dgm:spPr/>
      <dgm:t>
        <a:bodyPr/>
        <a:lstStyle/>
        <a:p>
          <a:endParaRPr lang="en-US"/>
        </a:p>
      </dgm:t>
    </dgm:pt>
    <dgm:pt modelId="{1FD852A0-FAB5-47E1-8841-023E084DF1F7}" type="parTrans" cxnId="{C14E460D-1FED-4949-B76F-222A873171C3}">
      <dgm:prSet/>
      <dgm:spPr/>
      <dgm:t>
        <a:bodyPr/>
        <a:lstStyle/>
        <a:p>
          <a:endParaRPr lang="en-US"/>
        </a:p>
      </dgm:t>
    </dgm:pt>
    <dgm:pt modelId="{DCCBDA5F-BB97-4FF1-9B35-1E4BAB11D5D1}">
      <dgm:prSet phldrT="[Text]" custT="1"/>
      <dgm:spPr/>
      <dgm:t>
        <a:bodyPr/>
        <a:lstStyle/>
        <a:p>
          <a:r>
            <a:rPr lang="en-US" sz="1100" dirty="0">
              <a:solidFill>
                <a:schemeClr val="tx1"/>
              </a:solidFill>
              <a:latin typeface="+mn-lt"/>
            </a:rPr>
            <a:t>PDG SKU +</a:t>
          </a:r>
          <a:r>
            <a:rPr lang="pl-PL" sz="1100" b="0" dirty="0">
              <a:solidFill>
                <a:srgbClr val="FF0000"/>
              </a:solidFill>
              <a:latin typeface="+mn-lt"/>
            </a:rPr>
            <a:t>Primary SKU</a:t>
          </a:r>
          <a:r>
            <a:rPr lang="en-US" sz="1100" b="0" dirty="0">
              <a:solidFill>
                <a:srgbClr val="FF0000"/>
              </a:solidFill>
              <a:latin typeface="+mn-lt"/>
            </a:rPr>
            <a:t>?</a:t>
          </a:r>
          <a:endParaRPr lang="en-US" sz="1100" dirty="0">
            <a:solidFill>
              <a:srgbClr val="0070C0"/>
            </a:solidFill>
            <a:latin typeface="+mn-lt"/>
          </a:endParaRPr>
        </a:p>
      </dgm:t>
    </dgm:pt>
    <dgm:pt modelId="{38D247DE-F391-487E-80CA-EF2B18AF314C}" type="sibTrans" cxnId="{15EBA4B9-AF2D-4D68-94BF-78ED17F09130}">
      <dgm:prSet/>
      <dgm:spPr/>
      <dgm:t>
        <a:bodyPr/>
        <a:lstStyle/>
        <a:p>
          <a:endParaRPr lang="en-US"/>
        </a:p>
      </dgm:t>
    </dgm:pt>
    <dgm:pt modelId="{A22DD839-C938-4F90-951F-17CF89A0CDB7}" type="parTrans" cxnId="{15EBA4B9-AF2D-4D68-94BF-78ED17F09130}">
      <dgm:prSet/>
      <dgm:spPr/>
      <dgm:t>
        <a:bodyPr/>
        <a:lstStyle/>
        <a:p>
          <a:endParaRPr lang="en-US"/>
        </a:p>
      </dgm:t>
    </dgm:pt>
    <dgm:pt modelId="{3C70D589-C023-498E-8064-42B2D0D83259}">
      <dgm:prSet custT="1"/>
      <dgm:spPr/>
      <dgm:t>
        <a:bodyPr/>
        <a:lstStyle/>
        <a:p>
          <a:r>
            <a:rPr lang="en-US" sz="1100" dirty="0">
              <a:solidFill>
                <a:schemeClr val="tx1"/>
              </a:solidFill>
              <a:latin typeface="+mn-lt"/>
            </a:rPr>
            <a:t>Delta BKC, PnP</a:t>
          </a:r>
          <a:r>
            <a:rPr lang="en-US" sz="1100" dirty="0">
              <a:solidFill>
                <a:srgbClr val="0070C0"/>
              </a:solidFill>
              <a:latin typeface="+mn-lt"/>
            </a:rPr>
            <a:t> </a:t>
          </a:r>
        </a:p>
      </dgm:t>
    </dgm:pt>
    <dgm:pt modelId="{C12BFF24-6130-4507-9F2A-BC1731A10058}" type="sibTrans" cxnId="{64BDA627-2396-47A0-A889-84BCC7A5FAAF}">
      <dgm:prSet/>
      <dgm:spPr/>
      <dgm:t>
        <a:bodyPr/>
        <a:lstStyle/>
        <a:p>
          <a:endParaRPr lang="en-US"/>
        </a:p>
      </dgm:t>
    </dgm:pt>
    <dgm:pt modelId="{3BE78904-C6E5-4EB1-8777-BF4A042BE6AD}" type="parTrans" cxnId="{64BDA627-2396-47A0-A889-84BCC7A5FAAF}">
      <dgm:prSet/>
      <dgm:spPr/>
      <dgm:t>
        <a:bodyPr/>
        <a:lstStyle/>
        <a:p>
          <a:endParaRPr lang="en-US"/>
        </a:p>
      </dgm:t>
    </dgm:pt>
    <dgm:pt modelId="{243B8147-819D-45BF-9880-CA5C238EFEC2}">
      <dgm:prSet custT="1"/>
      <dgm:spPr/>
      <dgm:t>
        <a:bodyPr/>
        <a:lstStyle/>
        <a:p>
          <a:r>
            <a:rPr lang="en-US" sz="1100" dirty="0">
              <a:solidFill>
                <a:schemeClr val="tx1"/>
              </a:solidFill>
              <a:latin typeface="+mn-lt"/>
            </a:rPr>
            <a:t>EV/SI/PI</a:t>
          </a:r>
        </a:p>
      </dgm:t>
    </dgm:pt>
    <dgm:pt modelId="{98B58612-F3B5-4185-AEA9-7F7E8BB36FDE}" type="sibTrans" cxnId="{5CEA1F7F-9EC6-436E-AE16-D1EAE9BC219A}">
      <dgm:prSet/>
      <dgm:spPr/>
      <dgm:t>
        <a:bodyPr/>
        <a:lstStyle/>
        <a:p>
          <a:endParaRPr lang="en-US"/>
        </a:p>
      </dgm:t>
    </dgm:pt>
    <dgm:pt modelId="{0E1EAAA2-3A92-4B23-B268-8BF3AE160C57}" type="parTrans" cxnId="{5CEA1F7F-9EC6-436E-AE16-D1EAE9BC219A}">
      <dgm:prSet/>
      <dgm:spPr/>
      <dgm:t>
        <a:bodyPr/>
        <a:lstStyle/>
        <a:p>
          <a:endParaRPr lang="en-US"/>
        </a:p>
      </dgm:t>
    </dgm:pt>
    <dgm:pt modelId="{B309F4FC-A042-4418-AD02-9CCE9DE38D36}">
      <dgm:prSet phldrT="[Text]" custT="1"/>
      <dgm:spPr/>
      <dgm:t>
        <a:bodyPr/>
        <a:lstStyle/>
        <a:p>
          <a:r>
            <a:rPr lang="en-US" sz="1100" b="0" dirty="0">
              <a:solidFill>
                <a:schemeClr val="tx1"/>
              </a:solidFill>
              <a:latin typeface="+mn-lt"/>
            </a:rPr>
            <a:t>Golden BKC, PnP, </a:t>
          </a:r>
          <a:r>
            <a:rPr lang="en-US" sz="1100" b="0" dirty="0">
              <a:solidFill>
                <a:srgbClr val="FF0000"/>
              </a:solidFill>
              <a:latin typeface="+mn-lt"/>
            </a:rPr>
            <a:t>Chrome?</a:t>
          </a:r>
        </a:p>
      </dgm:t>
    </dgm:pt>
    <dgm:pt modelId="{6375A9B9-3402-47D6-A122-3C1B64D5F33C}" type="parTrans" cxnId="{2D3B0920-A174-400C-A491-7D7B3867DB3D}">
      <dgm:prSet/>
      <dgm:spPr/>
      <dgm:t>
        <a:bodyPr/>
        <a:lstStyle/>
        <a:p>
          <a:endParaRPr lang="en-US"/>
        </a:p>
      </dgm:t>
    </dgm:pt>
    <dgm:pt modelId="{A267E893-0175-4820-BD27-1AD729B69A98}" type="sibTrans" cxnId="{2D3B0920-A174-400C-A491-7D7B3867DB3D}">
      <dgm:prSet/>
      <dgm:spPr/>
      <dgm:t>
        <a:bodyPr/>
        <a:lstStyle/>
        <a:p>
          <a:endParaRPr lang="en-US"/>
        </a:p>
      </dgm:t>
    </dgm:pt>
    <dgm:pt modelId="{4440E1C8-0942-4349-86EB-FD89F3A07C23}">
      <dgm:prSet phldrT="[Text]" custT="1"/>
      <dgm:spPr/>
      <dgm:t>
        <a:bodyPr/>
        <a:lstStyle/>
        <a:p>
          <a:r>
            <a:rPr lang="en-US" sz="1100" dirty="0">
              <a:solidFill>
                <a:srgbClr val="0070C0"/>
              </a:solidFill>
              <a:latin typeface="+mn-lt"/>
            </a:rPr>
            <a:t>T3, 10L premium mid loss PCB material</a:t>
          </a:r>
          <a:endParaRPr lang="en-US" sz="1100" b="0" dirty="0">
            <a:solidFill>
              <a:schemeClr val="tx1"/>
            </a:solidFill>
            <a:latin typeface="+mn-lt"/>
          </a:endParaRPr>
        </a:p>
      </dgm:t>
    </dgm:pt>
    <dgm:pt modelId="{8BD22204-74AD-48FC-A76F-7E508C4B6FB3}" type="parTrans" cxnId="{7966E814-D2F4-460A-BB3B-4B9CC8F75908}">
      <dgm:prSet/>
      <dgm:spPr/>
      <dgm:t>
        <a:bodyPr/>
        <a:lstStyle/>
        <a:p>
          <a:endParaRPr lang="en-US"/>
        </a:p>
      </dgm:t>
    </dgm:pt>
    <dgm:pt modelId="{5E94E3B7-AADE-4F81-9A35-7D0778F2BE0D}" type="sibTrans" cxnId="{7966E814-D2F4-460A-BB3B-4B9CC8F75908}">
      <dgm:prSet/>
      <dgm:spPr/>
      <dgm:t>
        <a:bodyPr/>
        <a:lstStyle/>
        <a:p>
          <a:endParaRPr lang="en-US"/>
        </a:p>
      </dgm:t>
    </dgm:pt>
    <dgm:pt modelId="{796DD4AC-A238-4333-A3A5-85DC186B509B}">
      <dgm:prSet phldrT="[Text]" custT="1"/>
      <dgm:spPr/>
      <dgm:t>
        <a:bodyPr/>
        <a:lstStyle/>
        <a:p>
          <a:r>
            <a:rPr lang="en-US" sz="1100" dirty="0">
              <a:solidFill>
                <a:srgbClr val="0070C0"/>
              </a:solidFill>
              <a:latin typeface="+mn-lt"/>
            </a:rPr>
            <a:t>T3, 8L mainstream mid loss PCB material</a:t>
          </a:r>
          <a:endParaRPr lang="en-US" sz="1100" b="0" dirty="0">
            <a:solidFill>
              <a:schemeClr val="tx1"/>
            </a:solidFill>
            <a:latin typeface="+mn-lt"/>
          </a:endParaRPr>
        </a:p>
      </dgm:t>
    </dgm:pt>
    <dgm:pt modelId="{8BB6F093-C08C-4BA5-A66C-E2403D5776D6}" type="parTrans" cxnId="{2D0EFD83-42E1-4ACA-9AB2-94B3AD26DAAF}">
      <dgm:prSet/>
      <dgm:spPr/>
      <dgm:t>
        <a:bodyPr/>
        <a:lstStyle/>
        <a:p>
          <a:endParaRPr lang="en-US"/>
        </a:p>
      </dgm:t>
    </dgm:pt>
    <dgm:pt modelId="{084EE3F3-D9EC-4BFF-B383-353D8F965CFA}" type="sibTrans" cxnId="{2D0EFD83-42E1-4ACA-9AB2-94B3AD26DAAF}">
      <dgm:prSet/>
      <dgm:spPr/>
      <dgm:t>
        <a:bodyPr/>
        <a:lstStyle/>
        <a:p>
          <a:endParaRPr lang="en-US"/>
        </a:p>
      </dgm:t>
    </dgm:pt>
    <dgm:pt modelId="{E050E84B-ED0F-40DC-AE8B-49B21349D33B}">
      <dgm:prSet phldrT="[Text]" custT="1"/>
      <dgm:spPr/>
      <dgm:t>
        <a:bodyPr/>
        <a:lstStyle/>
        <a:p>
          <a:r>
            <a:rPr lang="en-US" sz="1100" dirty="0">
              <a:solidFill>
                <a:srgbClr val="0070C0"/>
              </a:solidFill>
              <a:latin typeface="+mn-lt"/>
            </a:rPr>
            <a:t>T3, 8</a:t>
          </a:r>
          <a:r>
            <a:rPr lang="en-US" sz="1100" dirty="0">
              <a:solidFill>
                <a:srgbClr val="FF0000"/>
              </a:solidFill>
              <a:latin typeface="+mn-lt"/>
            </a:rPr>
            <a:t>L? Mainstream mid loss </a:t>
          </a:r>
          <a:r>
            <a:rPr lang="en-US" sz="1100" dirty="0" err="1">
              <a:solidFill>
                <a:srgbClr val="FF0000"/>
              </a:solidFill>
              <a:latin typeface="+mn-lt"/>
            </a:rPr>
            <a:t>loss</a:t>
          </a:r>
          <a:r>
            <a:rPr lang="en-US" sz="1100" dirty="0">
              <a:solidFill>
                <a:srgbClr val="FF0000"/>
              </a:solidFill>
              <a:latin typeface="+mn-lt"/>
            </a:rPr>
            <a:t>? </a:t>
          </a:r>
          <a:r>
            <a:rPr lang="en-US" sz="1100" dirty="0">
              <a:solidFill>
                <a:srgbClr val="0070C0"/>
              </a:solidFill>
              <a:latin typeface="+mn-lt"/>
            </a:rPr>
            <a:t>PCB material</a:t>
          </a:r>
        </a:p>
      </dgm:t>
    </dgm:pt>
    <dgm:pt modelId="{5DACBB4D-36AA-4D66-A27B-061BFD2BB26C}" type="parTrans" cxnId="{35AC1657-4DEE-4B3B-912E-E0647E2A5293}">
      <dgm:prSet/>
      <dgm:spPr/>
      <dgm:t>
        <a:bodyPr/>
        <a:lstStyle/>
        <a:p>
          <a:endParaRPr lang="en-US"/>
        </a:p>
      </dgm:t>
    </dgm:pt>
    <dgm:pt modelId="{BCC704AF-8F91-4B7A-B065-2F20D8D7A4CA}" type="sibTrans" cxnId="{35AC1657-4DEE-4B3B-912E-E0647E2A5293}">
      <dgm:prSet/>
      <dgm:spPr/>
      <dgm:t>
        <a:bodyPr/>
        <a:lstStyle/>
        <a:p>
          <a:endParaRPr lang="en-US"/>
        </a:p>
      </dgm:t>
    </dgm:pt>
    <dgm:pt modelId="{5CA14E6A-2A28-4734-9D76-4339CE9C0EB5}" type="pres">
      <dgm:prSet presAssocID="{9784A62F-E623-4DA8-9C53-161797F0AB49}" presName="Name0" presStyleCnt="0">
        <dgm:presLayoutVars>
          <dgm:dir/>
          <dgm:animLvl val="lvl"/>
          <dgm:resizeHandles val="exact"/>
        </dgm:presLayoutVars>
      </dgm:prSet>
      <dgm:spPr/>
    </dgm:pt>
    <dgm:pt modelId="{B4F6A22E-8562-4FF6-BED4-0DC6DB3446C3}" type="pres">
      <dgm:prSet presAssocID="{6CAE4490-55F9-4146-B073-BA00402CF6D6}" presName="linNode" presStyleCnt="0"/>
      <dgm:spPr/>
    </dgm:pt>
    <dgm:pt modelId="{FDF72B3C-4AD7-49AE-AD7C-756D0A5E44FE}" type="pres">
      <dgm:prSet presAssocID="{6CAE4490-55F9-4146-B073-BA00402CF6D6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D32160F-E9EA-49A2-AC04-986254BBAA57}" type="pres">
      <dgm:prSet presAssocID="{6CAE4490-55F9-4146-B073-BA00402CF6D6}" presName="descendantText" presStyleLbl="alignAccFollowNode1" presStyleIdx="0" presStyleCnt="3">
        <dgm:presLayoutVars>
          <dgm:bulletEnabled val="1"/>
        </dgm:presLayoutVars>
      </dgm:prSet>
      <dgm:spPr/>
    </dgm:pt>
    <dgm:pt modelId="{0DF343B8-DCE6-4D9C-A664-916C38C4BA68}" type="pres">
      <dgm:prSet presAssocID="{4EFE5A21-1AD4-4138-8073-48A5794EFC55}" presName="sp" presStyleCnt="0"/>
      <dgm:spPr/>
    </dgm:pt>
    <dgm:pt modelId="{97B0F011-D5E9-41A7-B044-D032394110E3}" type="pres">
      <dgm:prSet presAssocID="{E7F17D41-7E15-4BEB-A7C6-FD1E46B64B8C}" presName="linNode" presStyleCnt="0"/>
      <dgm:spPr/>
    </dgm:pt>
    <dgm:pt modelId="{E1D32F10-12CB-4C1E-B9B8-2C473C24894C}" type="pres">
      <dgm:prSet presAssocID="{E7F17D41-7E15-4BEB-A7C6-FD1E46B64B8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6231ED85-6EDB-488A-AC38-AC5BC192CF48}" type="pres">
      <dgm:prSet presAssocID="{E7F17D41-7E15-4BEB-A7C6-FD1E46B64B8C}" presName="descendantText" presStyleLbl="alignAccFollowNode1" presStyleIdx="1" presStyleCnt="3">
        <dgm:presLayoutVars>
          <dgm:bulletEnabled val="1"/>
        </dgm:presLayoutVars>
      </dgm:prSet>
      <dgm:spPr/>
    </dgm:pt>
    <dgm:pt modelId="{2B664191-C209-4B6A-8357-0C1D95E4E70F}" type="pres">
      <dgm:prSet presAssocID="{65BFF2E9-3A31-4311-84C6-B86DB62B6CF1}" presName="sp" presStyleCnt="0"/>
      <dgm:spPr/>
    </dgm:pt>
    <dgm:pt modelId="{ACDBA354-0B13-4F50-8F63-392C38BC4DB2}" type="pres">
      <dgm:prSet presAssocID="{0BC87800-6C34-4AD9-8467-AEB3087AC716}" presName="linNode" presStyleCnt="0"/>
      <dgm:spPr/>
    </dgm:pt>
    <dgm:pt modelId="{2DA9B785-1C37-4FF1-8D5E-F8CD9A18C46F}" type="pres">
      <dgm:prSet presAssocID="{0BC87800-6C34-4AD9-8467-AEB3087AC716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AAE46745-486A-4659-814D-977AF5FDEA02}" type="pres">
      <dgm:prSet presAssocID="{0BC87800-6C34-4AD9-8467-AEB3087AC716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55CD4B0C-9FBD-4274-8E44-2D24E09098FF}" type="presOf" srcId="{0BC87800-6C34-4AD9-8467-AEB3087AC716}" destId="{2DA9B785-1C37-4FF1-8D5E-F8CD9A18C46F}" srcOrd="0" destOrd="0" presId="urn:microsoft.com/office/officeart/2005/8/layout/vList5"/>
    <dgm:cxn modelId="{C14E460D-1FED-4949-B76F-222A873171C3}" srcId="{9784A62F-E623-4DA8-9C53-161797F0AB49}" destId="{0BC87800-6C34-4AD9-8467-AEB3087AC716}" srcOrd="2" destOrd="0" parTransId="{1FD852A0-FAB5-47E1-8841-023E084DF1F7}" sibTransId="{66F0F442-E883-4F97-81F7-40C791FC1B1C}"/>
    <dgm:cxn modelId="{7966E814-D2F4-460A-BB3B-4B9CC8F75908}" srcId="{6CAE4490-55F9-4146-B073-BA00402CF6D6}" destId="{4440E1C8-0942-4349-86EB-FD89F3A07C23}" srcOrd="0" destOrd="0" parTransId="{8BD22204-74AD-48FC-A76F-7E508C4B6FB3}" sibTransId="{5E94E3B7-AADE-4F81-9A35-7D0778F2BE0D}"/>
    <dgm:cxn modelId="{67B29C1C-8687-4113-81BD-ECA49D52EB01}" type="presOf" srcId="{234323C1-4AE0-49A8-B48A-907F2AD02138}" destId="{6231ED85-6EDB-488A-AC38-AC5BC192CF48}" srcOrd="0" destOrd="2" presId="urn:microsoft.com/office/officeart/2005/8/layout/vList5"/>
    <dgm:cxn modelId="{8A91E51C-8BED-4CA9-945B-981E05B352B7}" type="presOf" srcId="{8848DADA-1E36-4E18-B937-52BA53FF596F}" destId="{DD32160F-E9EA-49A2-AC04-986254BBAA57}" srcOrd="0" destOrd="3" presId="urn:microsoft.com/office/officeart/2005/8/layout/vList5"/>
    <dgm:cxn modelId="{2D3B0920-A174-400C-A491-7D7B3867DB3D}" srcId="{6CAE4490-55F9-4146-B073-BA00402CF6D6}" destId="{B309F4FC-A042-4418-AD02-9CCE9DE38D36}" srcOrd="2" destOrd="0" parTransId="{6375A9B9-3402-47D6-A122-3C1B64D5F33C}" sibTransId="{A267E893-0175-4820-BD27-1AD729B69A98}"/>
    <dgm:cxn modelId="{64BDA627-2396-47A0-A889-84BCC7A5FAAF}" srcId="{0BC87800-6C34-4AD9-8467-AEB3087AC716}" destId="{3C70D589-C023-498E-8064-42B2D0D83259}" srcOrd="2" destOrd="0" parTransId="{3BE78904-C6E5-4EB1-8777-BF4A042BE6AD}" sibTransId="{C12BFF24-6130-4507-9F2A-BC1731A10058}"/>
    <dgm:cxn modelId="{4862BD35-63BB-43EE-8F98-6592B394A172}" type="presOf" srcId="{A25A0AA8-DEED-4826-A6B7-B3FD19F7772B}" destId="{6231ED85-6EDB-488A-AC38-AC5BC192CF48}" srcOrd="0" destOrd="1" presId="urn:microsoft.com/office/officeart/2005/8/layout/vList5"/>
    <dgm:cxn modelId="{93400444-E332-4543-B10C-C253E2716C9D}" type="presOf" srcId="{DCCBDA5F-BB97-4FF1-9B35-1E4BAB11D5D1}" destId="{AAE46745-486A-4659-814D-977AF5FDEA02}" srcOrd="0" destOrd="1" presId="urn:microsoft.com/office/officeart/2005/8/layout/vList5"/>
    <dgm:cxn modelId="{92E6596D-ADF6-4027-9D54-D2E1827A9E5F}" type="presOf" srcId="{4440E1C8-0942-4349-86EB-FD89F3A07C23}" destId="{DD32160F-E9EA-49A2-AC04-986254BBAA57}" srcOrd="0" destOrd="0" presId="urn:microsoft.com/office/officeart/2005/8/layout/vList5"/>
    <dgm:cxn modelId="{94E33B72-AFE3-477A-9BC6-AE4810B759B0}" type="presOf" srcId="{E7F17D41-7E15-4BEB-A7C6-FD1E46B64B8C}" destId="{E1D32F10-12CB-4C1E-B9B8-2C473C24894C}" srcOrd="0" destOrd="0" presId="urn:microsoft.com/office/officeart/2005/8/layout/vList5"/>
    <dgm:cxn modelId="{35AC1657-4DEE-4B3B-912E-E0647E2A5293}" srcId="{0BC87800-6C34-4AD9-8467-AEB3087AC716}" destId="{E050E84B-ED0F-40DC-AE8B-49B21349D33B}" srcOrd="0" destOrd="0" parTransId="{5DACBB4D-36AA-4D66-A27B-061BFD2BB26C}" sibTransId="{BCC704AF-8F91-4B7A-B065-2F20D8D7A4CA}"/>
    <dgm:cxn modelId="{C9ED557B-A320-49FB-A65D-6D2DAF387670}" srcId="{E7F17D41-7E15-4BEB-A7C6-FD1E46B64B8C}" destId="{234323C1-4AE0-49A8-B48A-907F2AD02138}" srcOrd="2" destOrd="0" parTransId="{1118B97B-7EDB-4AC3-BB61-6409608A5F35}" sibTransId="{0874BB48-41B3-4A77-96B0-B2437E636D3F}"/>
    <dgm:cxn modelId="{5D1CE67B-4CE0-4C24-BB2F-80578EA96279}" type="presOf" srcId="{B3CDC76C-3ED8-49B4-89A8-1DF5F5FDBBD2}" destId="{6231ED85-6EDB-488A-AC38-AC5BC192CF48}" srcOrd="0" destOrd="3" presId="urn:microsoft.com/office/officeart/2005/8/layout/vList5"/>
    <dgm:cxn modelId="{5CEA1F7F-9EC6-436E-AE16-D1EAE9BC219A}" srcId="{0BC87800-6C34-4AD9-8467-AEB3087AC716}" destId="{243B8147-819D-45BF-9880-CA5C238EFEC2}" srcOrd="3" destOrd="0" parTransId="{0E1EAAA2-3A92-4B23-B268-8BF3AE160C57}" sibTransId="{98B58612-F3B5-4185-AEA9-7F7E8BB36FDE}"/>
    <dgm:cxn modelId="{2D0EFD83-42E1-4ACA-9AB2-94B3AD26DAAF}" srcId="{E7F17D41-7E15-4BEB-A7C6-FD1E46B64B8C}" destId="{796DD4AC-A238-4333-A3A5-85DC186B509B}" srcOrd="0" destOrd="0" parTransId="{8BB6F093-C08C-4BA5-A66C-E2403D5776D6}" sibTransId="{084EE3F3-D9EC-4BFF-B383-353D8F965CFA}"/>
    <dgm:cxn modelId="{BF65DD86-C46C-428D-8FA7-DEDFB7C96495}" srcId="{6CAE4490-55F9-4146-B073-BA00402CF6D6}" destId="{8848DADA-1E36-4E18-B937-52BA53FF596F}" srcOrd="3" destOrd="0" parTransId="{90F28F2B-AA86-406B-BA58-18965E401368}" sibTransId="{68CF76E6-2FC6-4C63-A472-C60515652FAE}"/>
    <dgm:cxn modelId="{14314B93-B77D-4F1A-B70B-B52D27BC466B}" type="presOf" srcId="{5E2C34C9-EBF9-4CA1-A113-4EDCDEC70738}" destId="{DD32160F-E9EA-49A2-AC04-986254BBAA57}" srcOrd="0" destOrd="1" presId="urn:microsoft.com/office/officeart/2005/8/layout/vList5"/>
    <dgm:cxn modelId="{FAD4F59E-18C5-421F-97D5-8083BF5F8FE1}" type="presOf" srcId="{796DD4AC-A238-4333-A3A5-85DC186B509B}" destId="{6231ED85-6EDB-488A-AC38-AC5BC192CF48}" srcOrd="0" destOrd="0" presId="urn:microsoft.com/office/officeart/2005/8/layout/vList5"/>
    <dgm:cxn modelId="{094981A5-18B2-4213-A91C-418D9BF2B7B7}" type="presOf" srcId="{E050E84B-ED0F-40DC-AE8B-49B21349D33B}" destId="{AAE46745-486A-4659-814D-977AF5FDEA02}" srcOrd="0" destOrd="0" presId="urn:microsoft.com/office/officeart/2005/8/layout/vList5"/>
    <dgm:cxn modelId="{DAFBA1B6-07A9-4EC8-B5D9-3A41FDE519D3}" srcId="{9784A62F-E623-4DA8-9C53-161797F0AB49}" destId="{E7F17D41-7E15-4BEB-A7C6-FD1E46B64B8C}" srcOrd="1" destOrd="0" parTransId="{B72DCCC5-3B38-4F9F-989D-D58A794C5116}" sibTransId="{65BFF2E9-3A31-4311-84C6-B86DB62B6CF1}"/>
    <dgm:cxn modelId="{33EE01B7-ADFD-4D70-9BFB-C2E93B8EA4B1}" type="presOf" srcId="{3C70D589-C023-498E-8064-42B2D0D83259}" destId="{AAE46745-486A-4659-814D-977AF5FDEA02}" srcOrd="0" destOrd="2" presId="urn:microsoft.com/office/officeart/2005/8/layout/vList5"/>
    <dgm:cxn modelId="{15EBA4B9-AF2D-4D68-94BF-78ED17F09130}" srcId="{0BC87800-6C34-4AD9-8467-AEB3087AC716}" destId="{DCCBDA5F-BB97-4FF1-9B35-1E4BAB11D5D1}" srcOrd="1" destOrd="0" parTransId="{A22DD839-C938-4F90-951F-17CF89A0CDB7}" sibTransId="{38D247DE-F391-487E-80CA-EF2B18AF314C}"/>
    <dgm:cxn modelId="{06A574BE-3DA4-4ABC-848D-EFFF72318E92}" srcId="{E7F17D41-7E15-4BEB-A7C6-FD1E46B64B8C}" destId="{B3CDC76C-3ED8-49B4-89A8-1DF5F5FDBBD2}" srcOrd="3" destOrd="0" parTransId="{9DF6F9CA-B670-416C-B509-126CEC9ECDDA}" sibTransId="{125A97A1-FFBB-4438-AC01-C5F97C015FFA}"/>
    <dgm:cxn modelId="{C40152E2-AEAC-4F5D-8C74-45CCFFF01715}" type="presOf" srcId="{9784A62F-E623-4DA8-9C53-161797F0AB49}" destId="{5CA14E6A-2A28-4734-9D76-4339CE9C0EB5}" srcOrd="0" destOrd="0" presId="urn:microsoft.com/office/officeart/2005/8/layout/vList5"/>
    <dgm:cxn modelId="{92EDE4E7-8522-45D0-A155-CA1E36392860}" srcId="{9784A62F-E623-4DA8-9C53-161797F0AB49}" destId="{6CAE4490-55F9-4146-B073-BA00402CF6D6}" srcOrd="0" destOrd="0" parTransId="{21508A6D-3956-4864-9FC8-7AD164A0E546}" sibTransId="{4EFE5A21-1AD4-4138-8073-48A5794EFC55}"/>
    <dgm:cxn modelId="{91125CEE-B317-479D-A7C7-3F9B78D1A158}" srcId="{E7F17D41-7E15-4BEB-A7C6-FD1E46B64B8C}" destId="{A25A0AA8-DEED-4826-A6B7-B3FD19F7772B}" srcOrd="1" destOrd="0" parTransId="{6A705013-501A-4E29-A031-F2BD937E615F}" sibTransId="{23473A85-4885-4412-92C9-07516B6074C4}"/>
    <dgm:cxn modelId="{4F6CD6F0-311D-4EBD-9C5D-4F407C541151}" type="presOf" srcId="{6CAE4490-55F9-4146-B073-BA00402CF6D6}" destId="{FDF72B3C-4AD7-49AE-AD7C-756D0A5E44FE}" srcOrd="0" destOrd="0" presId="urn:microsoft.com/office/officeart/2005/8/layout/vList5"/>
    <dgm:cxn modelId="{111010FB-41E6-4164-BCFB-7AEC4A3F0FDA}" srcId="{6CAE4490-55F9-4146-B073-BA00402CF6D6}" destId="{5E2C34C9-EBF9-4CA1-A113-4EDCDEC70738}" srcOrd="1" destOrd="0" parTransId="{E40D3B29-6C8F-430A-A345-2A96230DCEAA}" sibTransId="{5499B255-30BE-4E1A-B998-FF24928422BD}"/>
    <dgm:cxn modelId="{7DBBE7FC-9AB4-4945-AE43-B300B5C04A99}" type="presOf" srcId="{B309F4FC-A042-4418-AD02-9CCE9DE38D36}" destId="{DD32160F-E9EA-49A2-AC04-986254BBAA57}" srcOrd="0" destOrd="2" presId="urn:microsoft.com/office/officeart/2005/8/layout/vList5"/>
    <dgm:cxn modelId="{B375EEFF-4D14-4183-9E43-CD0FD165C56F}" type="presOf" srcId="{243B8147-819D-45BF-9880-CA5C238EFEC2}" destId="{AAE46745-486A-4659-814D-977AF5FDEA02}" srcOrd="0" destOrd="3" presId="urn:microsoft.com/office/officeart/2005/8/layout/vList5"/>
    <dgm:cxn modelId="{EE400652-42CA-4110-83A0-7B63D249E30C}" type="presParOf" srcId="{5CA14E6A-2A28-4734-9D76-4339CE9C0EB5}" destId="{B4F6A22E-8562-4FF6-BED4-0DC6DB3446C3}" srcOrd="0" destOrd="0" presId="urn:microsoft.com/office/officeart/2005/8/layout/vList5"/>
    <dgm:cxn modelId="{46161FB6-D5DE-4842-A9F0-227A53C5D03F}" type="presParOf" srcId="{B4F6A22E-8562-4FF6-BED4-0DC6DB3446C3}" destId="{FDF72B3C-4AD7-49AE-AD7C-756D0A5E44FE}" srcOrd="0" destOrd="0" presId="urn:microsoft.com/office/officeart/2005/8/layout/vList5"/>
    <dgm:cxn modelId="{8D88A903-5365-46DB-A549-D2BCAC165B83}" type="presParOf" srcId="{B4F6A22E-8562-4FF6-BED4-0DC6DB3446C3}" destId="{DD32160F-E9EA-49A2-AC04-986254BBAA57}" srcOrd="1" destOrd="0" presId="urn:microsoft.com/office/officeart/2005/8/layout/vList5"/>
    <dgm:cxn modelId="{335C370E-42F6-485D-9D07-5CBE526C7F57}" type="presParOf" srcId="{5CA14E6A-2A28-4734-9D76-4339CE9C0EB5}" destId="{0DF343B8-DCE6-4D9C-A664-916C38C4BA68}" srcOrd="1" destOrd="0" presId="urn:microsoft.com/office/officeart/2005/8/layout/vList5"/>
    <dgm:cxn modelId="{91A87D6C-DA2B-44DA-AE92-A7C3883EA637}" type="presParOf" srcId="{5CA14E6A-2A28-4734-9D76-4339CE9C0EB5}" destId="{97B0F011-D5E9-41A7-B044-D032394110E3}" srcOrd="2" destOrd="0" presId="urn:microsoft.com/office/officeart/2005/8/layout/vList5"/>
    <dgm:cxn modelId="{5DD62ED2-854D-4F5C-A37B-6B070745C6E7}" type="presParOf" srcId="{97B0F011-D5E9-41A7-B044-D032394110E3}" destId="{E1D32F10-12CB-4C1E-B9B8-2C473C24894C}" srcOrd="0" destOrd="0" presId="urn:microsoft.com/office/officeart/2005/8/layout/vList5"/>
    <dgm:cxn modelId="{9BE48780-80DA-4F5A-88F5-058D594A4FA4}" type="presParOf" srcId="{97B0F011-D5E9-41A7-B044-D032394110E3}" destId="{6231ED85-6EDB-488A-AC38-AC5BC192CF48}" srcOrd="1" destOrd="0" presId="urn:microsoft.com/office/officeart/2005/8/layout/vList5"/>
    <dgm:cxn modelId="{14031B56-0945-4AEC-A794-2430ABD01F72}" type="presParOf" srcId="{5CA14E6A-2A28-4734-9D76-4339CE9C0EB5}" destId="{2B664191-C209-4B6A-8357-0C1D95E4E70F}" srcOrd="3" destOrd="0" presId="urn:microsoft.com/office/officeart/2005/8/layout/vList5"/>
    <dgm:cxn modelId="{0E4A7A8E-171F-452A-91A7-583332BA7EFE}" type="presParOf" srcId="{5CA14E6A-2A28-4734-9D76-4339CE9C0EB5}" destId="{ACDBA354-0B13-4F50-8F63-392C38BC4DB2}" srcOrd="4" destOrd="0" presId="urn:microsoft.com/office/officeart/2005/8/layout/vList5"/>
    <dgm:cxn modelId="{6C810062-BA5D-4D31-A6C9-98F0A6DFE077}" type="presParOf" srcId="{ACDBA354-0B13-4F50-8F63-392C38BC4DB2}" destId="{2DA9B785-1C37-4FF1-8D5E-F8CD9A18C46F}" srcOrd="0" destOrd="0" presId="urn:microsoft.com/office/officeart/2005/8/layout/vList5"/>
    <dgm:cxn modelId="{ABFAC996-8BD5-4842-BE53-8114A159DC91}" type="presParOf" srcId="{ACDBA354-0B13-4F50-8F63-392C38BC4DB2}" destId="{AAE46745-486A-4659-814D-977AF5FDEA0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784A62F-E623-4DA8-9C53-161797F0AB4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E4490-55F9-4146-B073-BA00402CF6D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-UPH-UL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gm:t>
    </dgm:pt>
    <dgm:pt modelId="{21508A6D-3956-4864-9FC8-7AD164A0E546}" type="par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EFE5A21-1AD4-4138-8073-48A5794EFC55}" type="sib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7F17D41-7E15-4BEB-A7C6-FD1E46B64B8C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65BFF2E9-3A31-4311-84C6-B86DB62B6CF1}" type="sib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72DCCC5-3B38-4F9F-989D-D58A794C5116}" type="par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BC87800-6C34-4AD9-8467-AEB3087AC71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 </a:t>
          </a:r>
          <a:r>
            <a:rPr lang="en-US" sz="1000" b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IN" sz="1000" b="0" u="non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gm:t>
    </dgm:pt>
    <dgm:pt modelId="{66F0F442-E883-4F97-81F7-40C791FC1B1C}" type="sib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FD852A0-FAB5-47E1-8841-023E084DF1F7}" type="par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BEADC08-667F-4461-9D67-D7C75E9FF6D6}">
      <dgm:prSet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A0FEF1BE-E052-438A-B258-12CE02AD6844}" type="par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F0B1226-B5F0-4BFC-8578-78DC9CEA9464}" type="sib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F5275F9-E203-4F50-AB89-875B311C2B00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B08CD89-19E0-4D0B-8ED9-AA85CEF95575}" type="par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5BB7E83-7C2D-45DB-A0A7-7D52FF8E2D55}" type="sib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B27990D-06BD-4561-BF19-DEE66B572A1A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9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EC2FC24-57DA-4361-82A4-A24C277E29AA}" type="par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9077944-C7E7-484C-B9C3-9FDBB4BDFB35}" type="sib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8800139-A7EC-482C-B9FF-D90823AA407E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0AD6C1E-0F66-41C8-87E2-0952B55BC0F3}" type="par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718EFE7-36D0-4CBE-9D4C-84B589FF22AE}" type="sib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3513A47-EDF2-4893-A3C6-EF5B916BE720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gm:t>
    </dgm:pt>
    <dgm:pt modelId="{B62A0669-B3E2-49C4-BDD3-1C3A4C2A440F}" type="parTrans" cxnId="{76CCB05A-0264-423C-9656-5A85F3181623}">
      <dgm:prSet/>
      <dgm:spPr/>
      <dgm:t>
        <a:bodyPr/>
        <a:lstStyle/>
        <a:p>
          <a:endParaRPr lang="en-US"/>
        </a:p>
      </dgm:t>
    </dgm:pt>
    <dgm:pt modelId="{1DD243B8-2CE5-4D98-9560-7554095125B2}" type="sibTrans" cxnId="{76CCB05A-0264-423C-9656-5A85F3181623}">
      <dgm:prSet/>
      <dgm:spPr/>
      <dgm:t>
        <a:bodyPr/>
        <a:lstStyle/>
        <a:p>
          <a:endParaRPr lang="en-US"/>
        </a:p>
      </dgm:t>
    </dgm:pt>
    <dgm:pt modelId="{35AE7E82-E451-45FE-A435-9D1BA39D955C}">
      <dgm:prSet custT="1"/>
      <dgm:spPr/>
      <dgm:t>
        <a:bodyPr rIns="91440"/>
        <a:lstStyle/>
        <a:p>
          <a:r>
            <a:rPr lang="it-IT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1503AE3-EE5C-472C-BD69-D23E16C4199F}" type="parTrans" cxnId="{BCF0AECA-4E02-4A05-B292-10A61AE89584}">
      <dgm:prSet/>
      <dgm:spPr/>
      <dgm:t>
        <a:bodyPr/>
        <a:lstStyle/>
        <a:p>
          <a:endParaRPr lang="en-US"/>
        </a:p>
      </dgm:t>
    </dgm:pt>
    <dgm:pt modelId="{58E695D0-D27B-4835-B80B-5492A8F3CC6E}" type="sibTrans" cxnId="{BCF0AECA-4E02-4A05-B292-10A61AE89584}">
      <dgm:prSet/>
      <dgm:spPr/>
      <dgm:t>
        <a:bodyPr/>
        <a:lstStyle/>
        <a:p>
          <a:endParaRPr lang="en-US"/>
        </a:p>
      </dgm:t>
    </dgm:pt>
    <dgm:pt modelId="{08151CD2-285B-499E-833F-AB270BD416B9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</a:p>
      </dgm:t>
    </dgm:pt>
    <dgm:pt modelId="{1B0CDF5A-07C3-4A21-86DD-2B9A13A2306C}" type="parTrans" cxnId="{D8A9A620-D22E-434C-BA1C-5E9AFC49775F}">
      <dgm:prSet/>
      <dgm:spPr/>
      <dgm:t>
        <a:bodyPr/>
        <a:lstStyle/>
        <a:p>
          <a:endParaRPr lang="en-US"/>
        </a:p>
      </dgm:t>
    </dgm:pt>
    <dgm:pt modelId="{429B21A3-FFF0-4781-BE4B-4321357FE76A}" type="sibTrans" cxnId="{D8A9A620-D22E-434C-BA1C-5E9AFC49775F}">
      <dgm:prSet/>
      <dgm:spPr/>
      <dgm:t>
        <a:bodyPr/>
        <a:lstStyle/>
        <a:p>
          <a:endParaRPr lang="en-US"/>
        </a:p>
      </dgm:t>
    </dgm:pt>
    <dgm:pt modelId="{F82CAB05-FC78-4AE1-93C6-721266E11E2D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(UL)?</a:t>
          </a:r>
          <a:endParaRPr lang="en-US" sz="1000" b="1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A6552FE-422D-4C53-AB54-2713DC66E5DA}" type="parTrans" cxnId="{1A1089FB-1CD7-4CF9-B4A9-C3A377FEEAF3}">
      <dgm:prSet/>
      <dgm:spPr/>
      <dgm:t>
        <a:bodyPr/>
        <a:lstStyle/>
        <a:p>
          <a:endParaRPr lang="en-US"/>
        </a:p>
      </dgm:t>
    </dgm:pt>
    <dgm:pt modelId="{45F303C2-FAF1-4A86-B1EF-1F0C390C6AD6}" type="sibTrans" cxnId="{1A1089FB-1CD7-4CF9-B4A9-C3A377FEEAF3}">
      <dgm:prSet/>
      <dgm:spPr/>
      <dgm:t>
        <a:bodyPr/>
        <a:lstStyle/>
        <a:p>
          <a:endParaRPr lang="en-US"/>
        </a:p>
      </dgm:t>
    </dgm:pt>
    <dgm:pt modelId="{A5A0EE63-08F2-4DE6-8A09-78F1FFDFBCEE}">
      <dgm:prSet phldrT="[Text]" custT="1"/>
      <dgm:spPr/>
      <dgm:t>
        <a:bodyPr rIns="91440"/>
        <a:lstStyle/>
        <a:p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E798CBC-D52B-4604-A1B0-0CFB064EE739}" type="parTrans" cxnId="{7F6B8310-89EC-4CF8-94DE-AD12926600AF}">
      <dgm:prSet/>
      <dgm:spPr/>
      <dgm:t>
        <a:bodyPr/>
        <a:lstStyle/>
        <a:p>
          <a:endParaRPr lang="en-US"/>
        </a:p>
      </dgm:t>
    </dgm:pt>
    <dgm:pt modelId="{087A991C-EB6C-4A1A-84DB-04AFF3069F56}" type="sibTrans" cxnId="{7F6B8310-89EC-4CF8-94DE-AD12926600AF}">
      <dgm:prSet/>
      <dgm:spPr/>
      <dgm:t>
        <a:bodyPr/>
        <a:lstStyle/>
        <a:p>
          <a:endParaRPr lang="en-US"/>
        </a:p>
      </dgm:t>
    </dgm:pt>
    <dgm:pt modelId="{10533148-A944-42BF-8ED5-1221CE836A5E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LP5x@9600/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10.7G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63705ED-4944-494C-99C1-C0D48C3291C6}" type="parTrans" cxnId="{005883C7-F7A9-4065-80A4-A3CA2C8260B4}">
      <dgm:prSet/>
      <dgm:spPr/>
      <dgm:t>
        <a:bodyPr/>
        <a:lstStyle/>
        <a:p>
          <a:endParaRPr lang="en-US"/>
        </a:p>
      </dgm:t>
    </dgm:pt>
    <dgm:pt modelId="{646BDE78-6539-4880-A85D-AA34FAD00443}" type="sibTrans" cxnId="{005883C7-F7A9-4065-80A4-A3CA2C8260B4}">
      <dgm:prSet/>
      <dgm:spPr/>
      <dgm:t>
        <a:bodyPr/>
        <a:lstStyle/>
        <a:p>
          <a:endParaRPr lang="en-US"/>
        </a:p>
      </dgm:t>
    </dgm:pt>
    <dgm:pt modelId="{681D5003-B49D-4F4F-A088-FDCE9DE8A85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F80E858-BE81-4503-97D9-213E4AF63453}" type="parTrans" cxnId="{09C67FED-BB41-4570-9AD8-BF708A02748E}">
      <dgm:prSet/>
      <dgm:spPr/>
      <dgm:t>
        <a:bodyPr/>
        <a:lstStyle/>
        <a:p>
          <a:endParaRPr lang="en-US"/>
        </a:p>
      </dgm:t>
    </dgm:pt>
    <dgm:pt modelId="{EDF9E095-E50E-47B8-87D4-EC8FFACDF1B3}" type="sibTrans" cxnId="{09C67FED-BB41-4570-9AD8-BF708A02748E}">
      <dgm:prSet/>
      <dgm:spPr/>
      <dgm:t>
        <a:bodyPr/>
        <a:lstStyle/>
        <a:p>
          <a:endParaRPr lang="en-US"/>
        </a:p>
      </dgm:t>
    </dgm:pt>
    <dgm:pt modelId="{87FD222E-C5A7-4BAF-80D6-A8A238C94DC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@8000)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112E4F3-194F-4336-BDD9-F9B0EC4CF21E}" type="parTrans" cxnId="{D980C2D0-A084-4950-A87F-597A01619066}">
      <dgm:prSet/>
      <dgm:spPr/>
      <dgm:t>
        <a:bodyPr/>
        <a:lstStyle/>
        <a:p>
          <a:endParaRPr lang="en-US"/>
        </a:p>
      </dgm:t>
    </dgm:pt>
    <dgm:pt modelId="{8287E48E-3731-4D4B-9E18-724706E62357}" type="sibTrans" cxnId="{D980C2D0-A084-4950-A87F-597A01619066}">
      <dgm:prSet/>
      <dgm:spPr/>
      <dgm:t>
        <a:bodyPr/>
        <a:lstStyle/>
        <a:p>
          <a:endParaRPr lang="en-US"/>
        </a:p>
      </dgm:t>
    </dgm:pt>
    <dgm:pt modelId="{90019DEB-9F3A-456F-BD2E-6313E0C07BDC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0ABA029-9919-4153-AFF2-56B8BF856F51}" type="parTrans" cxnId="{DF87D92B-CB4E-4ECC-8C3F-FFCEBC0EF9F1}">
      <dgm:prSet/>
      <dgm:spPr/>
      <dgm:t>
        <a:bodyPr/>
        <a:lstStyle/>
        <a:p>
          <a:endParaRPr lang="en-US"/>
        </a:p>
      </dgm:t>
    </dgm:pt>
    <dgm:pt modelId="{EFC6E9C3-AA52-476A-89FC-93E1AAF81039}" type="sibTrans" cxnId="{DF87D92B-CB4E-4ECC-8C3F-FFCEBC0EF9F1}">
      <dgm:prSet/>
      <dgm:spPr/>
      <dgm:t>
        <a:bodyPr/>
        <a:lstStyle/>
        <a:p>
          <a:endParaRPr lang="en-US"/>
        </a:p>
      </dgm:t>
    </dgm:pt>
    <dgm:pt modelId="{925C7527-D443-489D-B3D5-B45BB20F20B9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loss,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7200?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</a:p>
      </dgm:t>
    </dgm:pt>
    <dgm:pt modelId="{BAAA99C8-D1C3-449E-8FAE-054D6B8D8B22}" type="parTrans" cxnId="{25D0A4CC-7A5A-4B37-9107-337FD964884C}">
      <dgm:prSet/>
      <dgm:spPr/>
      <dgm:t>
        <a:bodyPr/>
        <a:lstStyle/>
        <a:p>
          <a:endParaRPr lang="en-US"/>
        </a:p>
      </dgm:t>
    </dgm:pt>
    <dgm:pt modelId="{27894065-95B3-434F-B11F-C68002BB6868}" type="sibTrans" cxnId="{25D0A4CC-7A5A-4B37-9107-337FD964884C}">
      <dgm:prSet/>
      <dgm:spPr/>
      <dgm:t>
        <a:bodyPr/>
        <a:lstStyle/>
        <a:p>
          <a:endParaRPr lang="en-US"/>
        </a:p>
      </dgm:t>
    </dgm:pt>
    <dgm:pt modelId="{2EF19AF9-2E39-4A64-851F-783DD4589DAE}">
      <dgm:prSet custT="1"/>
      <dgm:spPr/>
      <dgm:t>
        <a:bodyPr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IN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(w/redriver),</a:t>
          </a:r>
          <a:r>
            <a:rPr lang="it-IT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E586A1E-81D2-43D1-9C08-E1CB3F64FCA5}" type="parTrans" cxnId="{DBAB8866-7F31-44A3-B190-D9FB58134E64}">
      <dgm:prSet/>
      <dgm:spPr/>
      <dgm:t>
        <a:bodyPr/>
        <a:lstStyle/>
        <a:p>
          <a:endParaRPr lang="en-US"/>
        </a:p>
      </dgm:t>
    </dgm:pt>
    <dgm:pt modelId="{526AACF3-3A8B-4AD7-B53C-914AEF724FBD}" type="sibTrans" cxnId="{DBAB8866-7F31-44A3-B190-D9FB58134E64}">
      <dgm:prSet/>
      <dgm:spPr/>
      <dgm:t>
        <a:bodyPr/>
        <a:lstStyle/>
        <a:p>
          <a:endParaRPr lang="en-US"/>
        </a:p>
      </dgm:t>
    </dgm:pt>
    <dgm:pt modelId="{AC0ECAD5-BE5D-462C-845F-FA565AEE766F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 redriver),</a:t>
          </a:r>
          <a:r>
            <a:rPr lang="en-IN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A9ED8A8-0513-43E6-B077-95062249F851}" type="parTrans" cxnId="{BE1D84E1-3D98-4490-9578-601999CD9541}">
      <dgm:prSet/>
      <dgm:spPr/>
      <dgm:t>
        <a:bodyPr/>
        <a:lstStyle/>
        <a:p>
          <a:endParaRPr lang="en-US"/>
        </a:p>
      </dgm:t>
    </dgm:pt>
    <dgm:pt modelId="{BC15293C-B3A3-48C9-948D-85DD30DEEFE0}" type="sibTrans" cxnId="{BE1D84E1-3D98-4490-9578-601999CD9541}">
      <dgm:prSet/>
      <dgm:spPr/>
      <dgm:t>
        <a:bodyPr/>
        <a:lstStyle/>
        <a:p>
          <a:endParaRPr lang="en-US"/>
        </a:p>
      </dgm:t>
    </dgm:pt>
    <dgm:pt modelId="{C2874B76-E3FB-4E0E-95F9-4572FA9F3796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(For ECG only),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redriver),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E726A02-AB6F-4262-96FB-7F6007EC9E63}" type="parTrans" cxnId="{6E0ABDAD-6E5D-4BB8-B0F1-5ED23A6D973B}">
      <dgm:prSet/>
      <dgm:spPr/>
      <dgm:t>
        <a:bodyPr/>
        <a:lstStyle/>
        <a:p>
          <a:endParaRPr lang="en-US"/>
        </a:p>
      </dgm:t>
    </dgm:pt>
    <dgm:pt modelId="{6401EECC-CFB8-4D66-BEF0-8CBD04036BDA}" type="sibTrans" cxnId="{6E0ABDAD-6E5D-4BB8-B0F1-5ED23A6D973B}">
      <dgm:prSet/>
      <dgm:spPr/>
      <dgm:t>
        <a:bodyPr/>
        <a:lstStyle/>
        <a:p>
          <a:endParaRPr lang="en-US"/>
        </a:p>
      </dgm:t>
    </dgm:pt>
    <dgm:pt modelId="{0A09B448-520E-465F-B9F1-C58941EFAB17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</dgm:t>
    </dgm:pt>
    <dgm:pt modelId="{ED1E87D6-433E-4A2F-B534-5729D2DEDC45}" type="parTrans" cxnId="{B83F28CD-7B4D-4B70-B8E3-32EC5A0A1225}">
      <dgm:prSet/>
      <dgm:spPr/>
      <dgm:t>
        <a:bodyPr/>
        <a:lstStyle/>
        <a:p>
          <a:endParaRPr lang="en-US"/>
        </a:p>
      </dgm:t>
    </dgm:pt>
    <dgm:pt modelId="{9ECB2957-330C-4629-83C6-AB84FD37EFA4}" type="sibTrans" cxnId="{B83F28CD-7B4D-4B70-B8E3-32EC5A0A1225}">
      <dgm:prSet/>
      <dgm:spPr/>
      <dgm:t>
        <a:bodyPr/>
        <a:lstStyle/>
        <a:p>
          <a:endParaRPr lang="en-US"/>
        </a:p>
      </dgm:t>
    </dgm:pt>
    <dgm:pt modelId="{C7A14D8A-8FF4-4D05-9A9E-7204B519918A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46D8EE5-E72A-4CDE-931B-81AB039995DC}" type="parTrans" cxnId="{A3B877C3-DBF5-484E-8C4B-FD9FC0C40DD6}">
      <dgm:prSet/>
      <dgm:spPr/>
      <dgm:t>
        <a:bodyPr/>
        <a:lstStyle/>
        <a:p>
          <a:endParaRPr lang="en-US"/>
        </a:p>
      </dgm:t>
    </dgm:pt>
    <dgm:pt modelId="{EB857FEA-8B60-4ADC-B32A-8821A31B3D47}" type="sibTrans" cxnId="{A3B877C3-DBF5-484E-8C4B-FD9FC0C40DD6}">
      <dgm:prSet/>
      <dgm:spPr/>
      <dgm:t>
        <a:bodyPr/>
        <a:lstStyle/>
        <a:p>
          <a:endParaRPr lang="en-US"/>
        </a:p>
      </dgm:t>
    </dgm:pt>
    <dgm:pt modelId="{E2959F05-0413-48BE-BBE2-802D7B8FCD42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UL?, 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IN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B23EF33-621F-43E9-874E-FD82F70B2FBE}" type="parTrans" cxnId="{5421C168-CBD1-44F5-8DA0-7AE0E89B8509}">
      <dgm:prSet/>
      <dgm:spPr/>
      <dgm:t>
        <a:bodyPr/>
        <a:lstStyle/>
        <a:p>
          <a:endParaRPr lang="en-US"/>
        </a:p>
      </dgm:t>
    </dgm:pt>
    <dgm:pt modelId="{974A1E39-6BCB-495C-B872-99CC3E799C7D}" type="sibTrans" cxnId="{5421C168-CBD1-44F5-8DA0-7AE0E89B8509}">
      <dgm:prSet/>
      <dgm:spPr/>
      <dgm:t>
        <a:bodyPr/>
        <a:lstStyle/>
        <a:p>
          <a:endParaRPr lang="en-US"/>
        </a:p>
      </dgm:t>
    </dgm:pt>
    <dgm:pt modelId="{F2E9AC41-93B7-4887-90FB-16DE4E045038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</dgm:t>
    </dgm:pt>
    <dgm:pt modelId="{5DCF63BF-DCD5-478C-98BA-8EACCB6D2B9B}" type="sibTrans" cxnId="{7FAEA2D3-C2F7-438B-A88F-8C1B26AA84CC}">
      <dgm:prSet/>
      <dgm:spPr/>
      <dgm:t>
        <a:bodyPr/>
        <a:lstStyle/>
        <a:p>
          <a:endParaRPr lang="en-US"/>
        </a:p>
      </dgm:t>
    </dgm:pt>
    <dgm:pt modelId="{B72FA380-89DA-4282-8089-52DC86A3FCF3}" type="parTrans" cxnId="{7FAEA2D3-C2F7-438B-A88F-8C1B26AA84CC}">
      <dgm:prSet/>
      <dgm:spPr/>
      <dgm:t>
        <a:bodyPr/>
        <a:lstStyle/>
        <a:p>
          <a:endParaRPr lang="en-US"/>
        </a:p>
      </dgm:t>
    </dgm:pt>
    <dgm:pt modelId="{E92FC118-DE66-4B07-879D-CC71B89DB430}">
      <dgm:prSet custT="1"/>
      <dgm:spPr/>
      <dgm:t>
        <a:bodyPr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4568E92-1AD6-4B41-829C-68A6145EE6E1}" type="parTrans" cxnId="{B89208A9-7598-4942-948B-48BF200BEAF7}">
      <dgm:prSet/>
      <dgm:spPr/>
      <dgm:t>
        <a:bodyPr/>
        <a:lstStyle/>
        <a:p>
          <a:endParaRPr lang="en-US"/>
        </a:p>
      </dgm:t>
    </dgm:pt>
    <dgm:pt modelId="{18108AF5-4887-485A-A280-3E5FBF01A01D}" type="sibTrans" cxnId="{B89208A9-7598-4942-948B-48BF200BEAF7}">
      <dgm:prSet/>
      <dgm:spPr/>
      <dgm:t>
        <a:bodyPr/>
        <a:lstStyle/>
        <a:p>
          <a:endParaRPr lang="en-US"/>
        </a:p>
      </dgm:t>
    </dgm:pt>
    <dgm:pt modelId="{8848DADA-1E36-4E18-B937-52BA53FF596F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 </a:t>
          </a:r>
          <a:endParaRPr lang="en-US" sz="1000" b="1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8CF76E6-2FC6-4C63-A472-C60515652FAE}" type="sib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0F28F2B-AA86-406B-BA58-18965E401368}" type="par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0D81F33-10F5-427F-B3E8-FD6E988AA991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(Hx), </a:t>
          </a:r>
          <a:r>
            <a:rPr lang="en-US" sz="9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</a:t>
          </a:r>
        </a:p>
      </dgm:t>
    </dgm:pt>
    <dgm:pt modelId="{C647F90B-A157-4597-8A48-5DA1177B53CF}" type="sib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6D9ECBE-EA2D-46B2-A8D4-6361A7DE0886}" type="par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18875BB-A550-4B93-AD91-2E74720C82C1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</dgm:t>
    </dgm:pt>
    <dgm:pt modelId="{AC37C750-4526-4FC5-B0EA-31493282A7D3}" type="parTrans" cxnId="{F16F82A1-8C04-4FB4-8C49-2BA53CEF9EA9}">
      <dgm:prSet/>
      <dgm:spPr/>
      <dgm:t>
        <a:bodyPr/>
        <a:lstStyle/>
        <a:p>
          <a:endParaRPr lang="en-US"/>
        </a:p>
      </dgm:t>
    </dgm:pt>
    <dgm:pt modelId="{300B9E5D-ED03-4D48-A632-330ECFA44116}" type="sibTrans" cxnId="{F16F82A1-8C04-4FB4-8C49-2BA53CEF9EA9}">
      <dgm:prSet/>
      <dgm:spPr/>
      <dgm:t>
        <a:bodyPr/>
        <a:lstStyle/>
        <a:p>
          <a:endParaRPr lang="en-US"/>
        </a:p>
      </dgm:t>
    </dgm:pt>
    <dgm:pt modelId="{73ABC802-4306-45C8-B561-4884FFF08EE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8770BB2-3444-4E6D-89C8-FB559516DCFA}" type="parTrans" cxnId="{EF126FCF-549E-413C-8771-AF22878D55B3}">
      <dgm:prSet/>
      <dgm:spPr/>
      <dgm:t>
        <a:bodyPr/>
        <a:lstStyle/>
        <a:p>
          <a:endParaRPr lang="en-US"/>
        </a:p>
      </dgm:t>
    </dgm:pt>
    <dgm:pt modelId="{4A961816-86C8-40D7-A944-DD88E12DC2E9}" type="sibTrans" cxnId="{EF126FCF-549E-413C-8771-AF22878D55B3}">
      <dgm:prSet/>
      <dgm:spPr/>
      <dgm:t>
        <a:bodyPr/>
        <a:lstStyle/>
        <a:p>
          <a:endParaRPr lang="en-US"/>
        </a:p>
      </dgm:t>
    </dgm:pt>
    <dgm:pt modelId="{394F97BD-DFE6-41C0-BE04-D1816AACA55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strike="sngStrike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8F50C22-52C6-4FD5-B412-1841A17607E9}" type="parTrans" cxnId="{0AA035D0-3CBE-44C9-8305-FD22E7BF315F}">
      <dgm:prSet/>
      <dgm:spPr/>
      <dgm:t>
        <a:bodyPr/>
        <a:lstStyle/>
        <a:p>
          <a:endParaRPr lang="en-US"/>
        </a:p>
      </dgm:t>
    </dgm:pt>
    <dgm:pt modelId="{D70DFEBE-4C3C-4F0B-8F53-2B3EEB3FBDE3}" type="sibTrans" cxnId="{0AA035D0-3CBE-44C9-8305-FD22E7BF315F}">
      <dgm:prSet/>
      <dgm:spPr/>
      <dgm:t>
        <a:bodyPr/>
        <a:lstStyle/>
        <a:p>
          <a:endParaRPr lang="en-US"/>
        </a:p>
      </dgm:t>
    </dgm:pt>
    <dgm:pt modelId="{147AE601-D312-4069-A84C-B9671CD7CAB3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4469577-FB97-441A-BBAC-C0AB5F6047B3}" type="parTrans" cxnId="{25A34AA6-3CD0-4CD2-B9EE-68B5E75140D0}">
      <dgm:prSet/>
      <dgm:spPr/>
      <dgm:t>
        <a:bodyPr/>
        <a:lstStyle/>
        <a:p>
          <a:endParaRPr lang="en-US"/>
        </a:p>
      </dgm:t>
    </dgm:pt>
    <dgm:pt modelId="{632C8018-3234-45A5-B9D1-B1928FB06CE6}" type="sibTrans" cxnId="{25A34AA6-3CD0-4CD2-B9EE-68B5E75140D0}">
      <dgm:prSet/>
      <dgm:spPr/>
      <dgm:t>
        <a:bodyPr/>
        <a:lstStyle/>
        <a:p>
          <a:endParaRPr lang="en-US"/>
        </a:p>
      </dgm:t>
    </dgm:pt>
    <dgm:pt modelId="{151D1EF9-119B-4EDF-958E-5B9E917CD42F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endParaRPr lang="en-US" sz="9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DB5FD0B-1C89-4540-9BF4-7962771231D6}" type="parTrans" cxnId="{51F81B99-B516-4ACA-91DD-A27A931BCD67}">
      <dgm:prSet/>
      <dgm:spPr/>
      <dgm:t>
        <a:bodyPr/>
        <a:lstStyle/>
        <a:p>
          <a:endParaRPr lang="en-US"/>
        </a:p>
      </dgm:t>
    </dgm:pt>
    <dgm:pt modelId="{BF5D46B2-1D94-4940-94C3-B602AB081A56}" type="sibTrans" cxnId="{51F81B99-B516-4ACA-91DD-A27A931BCD67}">
      <dgm:prSet/>
      <dgm:spPr/>
      <dgm:t>
        <a:bodyPr/>
        <a:lstStyle/>
        <a:p>
          <a:endParaRPr lang="en-US"/>
        </a:p>
      </dgm:t>
    </dgm:pt>
    <dgm:pt modelId="{8C6ECA7B-F166-491F-89B2-E32B9A6818A5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C90CE8D8-6BE9-456B-AE34-011541B16EDF}" type="parTrans" cxnId="{3B0CC719-BB84-498D-B97C-84997EA3501F}">
      <dgm:prSet/>
      <dgm:spPr/>
      <dgm:t>
        <a:bodyPr/>
        <a:lstStyle/>
        <a:p>
          <a:endParaRPr lang="en-US"/>
        </a:p>
      </dgm:t>
    </dgm:pt>
    <dgm:pt modelId="{5CB612B7-5059-464D-B2AD-96954EDCEC14}" type="sibTrans" cxnId="{3B0CC719-BB84-498D-B97C-84997EA3501F}">
      <dgm:prSet/>
      <dgm:spPr/>
      <dgm:t>
        <a:bodyPr/>
        <a:lstStyle/>
        <a:p>
          <a:endParaRPr lang="en-US"/>
        </a:p>
      </dgm:t>
    </dgm:pt>
    <dgm:pt modelId="{A6F59736-C4C5-46A0-BDEC-1A87702F01DF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(UL)?, </a:t>
          </a: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</a:t>
          </a:r>
          <a:r>
            <a:rPr lang="en-US" sz="900" b="1" kern="120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</a:t>
          </a:r>
          <a:endParaRPr lang="en-IN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B1CE64C-239E-4BE2-92BD-FB71F975D1C3}" type="parTrans" cxnId="{7310CD4B-1FA6-4E9D-A912-0CD4E46DE73E}">
      <dgm:prSet/>
      <dgm:spPr/>
      <dgm:t>
        <a:bodyPr/>
        <a:lstStyle/>
        <a:p>
          <a:endParaRPr lang="en-US"/>
        </a:p>
      </dgm:t>
    </dgm:pt>
    <dgm:pt modelId="{12BB76A8-52B6-48D2-A77C-30DD9671F97F}" type="sibTrans" cxnId="{7310CD4B-1FA6-4E9D-A912-0CD4E46DE73E}">
      <dgm:prSet/>
      <dgm:spPr/>
      <dgm:t>
        <a:bodyPr/>
        <a:lstStyle/>
        <a:p>
          <a:endParaRPr lang="en-US"/>
        </a:p>
      </dgm:t>
    </dgm:pt>
    <dgm:pt modelId="{5CA14E6A-2A28-4734-9D76-4339CE9C0EB5}" type="pres">
      <dgm:prSet presAssocID="{9784A62F-E623-4DA8-9C53-161797F0AB49}" presName="Name0" presStyleCnt="0">
        <dgm:presLayoutVars>
          <dgm:dir/>
          <dgm:animLvl val="lvl"/>
          <dgm:resizeHandles val="exact"/>
        </dgm:presLayoutVars>
      </dgm:prSet>
      <dgm:spPr/>
    </dgm:pt>
    <dgm:pt modelId="{B4F6A22E-8562-4FF6-BED4-0DC6DB3446C3}" type="pres">
      <dgm:prSet presAssocID="{6CAE4490-55F9-4146-B073-BA00402CF6D6}" presName="linNode" presStyleCnt="0"/>
      <dgm:spPr/>
    </dgm:pt>
    <dgm:pt modelId="{FDF72B3C-4AD7-49AE-AD7C-756D0A5E44FE}" type="pres">
      <dgm:prSet presAssocID="{6CAE4490-55F9-4146-B073-BA00402CF6D6}" presName="parentText" presStyleLbl="node1" presStyleIdx="0" presStyleCnt="7">
        <dgm:presLayoutVars>
          <dgm:chMax val="1"/>
          <dgm:bulletEnabled val="1"/>
        </dgm:presLayoutVars>
      </dgm:prSet>
      <dgm:spPr/>
    </dgm:pt>
    <dgm:pt modelId="{DD32160F-E9EA-49A2-AC04-986254BBAA57}" type="pres">
      <dgm:prSet presAssocID="{6CAE4490-55F9-4146-B073-BA00402CF6D6}" presName="descendantText" presStyleLbl="alignAccFollowNode1" presStyleIdx="0" presStyleCnt="7">
        <dgm:presLayoutVars>
          <dgm:bulletEnabled val="1"/>
        </dgm:presLayoutVars>
      </dgm:prSet>
      <dgm:spPr/>
    </dgm:pt>
    <dgm:pt modelId="{0DF343B8-DCE6-4D9C-A664-916C38C4BA68}" type="pres">
      <dgm:prSet presAssocID="{4EFE5A21-1AD4-4138-8073-48A5794EFC55}" presName="sp" presStyleCnt="0"/>
      <dgm:spPr/>
    </dgm:pt>
    <dgm:pt modelId="{97B0F011-D5E9-41A7-B044-D032394110E3}" type="pres">
      <dgm:prSet presAssocID="{E7F17D41-7E15-4BEB-A7C6-FD1E46B64B8C}" presName="linNode" presStyleCnt="0"/>
      <dgm:spPr/>
    </dgm:pt>
    <dgm:pt modelId="{E1D32F10-12CB-4C1E-B9B8-2C473C24894C}" type="pres">
      <dgm:prSet presAssocID="{E7F17D41-7E15-4BEB-A7C6-FD1E46B64B8C}" presName="parentText" presStyleLbl="node1" presStyleIdx="1" presStyleCnt="7">
        <dgm:presLayoutVars>
          <dgm:chMax val="1"/>
          <dgm:bulletEnabled val="1"/>
        </dgm:presLayoutVars>
      </dgm:prSet>
      <dgm:spPr/>
    </dgm:pt>
    <dgm:pt modelId="{6231ED85-6EDB-488A-AC38-AC5BC192CF48}" type="pres">
      <dgm:prSet presAssocID="{E7F17D41-7E15-4BEB-A7C6-FD1E46B64B8C}" presName="descendantText" presStyleLbl="alignAccFollowNode1" presStyleIdx="1" presStyleCnt="7">
        <dgm:presLayoutVars>
          <dgm:bulletEnabled val="1"/>
        </dgm:presLayoutVars>
      </dgm:prSet>
      <dgm:spPr/>
    </dgm:pt>
    <dgm:pt modelId="{EB0A558B-DCEF-40D7-8569-9DE8C582422A}" type="pres">
      <dgm:prSet presAssocID="{65BFF2E9-3A31-4311-84C6-B86DB62B6CF1}" presName="sp" presStyleCnt="0"/>
      <dgm:spPr/>
    </dgm:pt>
    <dgm:pt modelId="{ACDBA354-0B13-4F50-8F63-392C38BC4DB2}" type="pres">
      <dgm:prSet presAssocID="{0BC87800-6C34-4AD9-8467-AEB3087AC716}" presName="linNode" presStyleCnt="0"/>
      <dgm:spPr/>
    </dgm:pt>
    <dgm:pt modelId="{2DA9B785-1C37-4FF1-8D5E-F8CD9A18C46F}" type="pres">
      <dgm:prSet presAssocID="{0BC87800-6C34-4AD9-8467-AEB3087AC716}" presName="parentText" presStyleLbl="node1" presStyleIdx="2" presStyleCnt="7">
        <dgm:presLayoutVars>
          <dgm:chMax val="1"/>
          <dgm:bulletEnabled val="1"/>
        </dgm:presLayoutVars>
      </dgm:prSet>
      <dgm:spPr/>
    </dgm:pt>
    <dgm:pt modelId="{AAE46745-486A-4659-814D-977AF5FDEA02}" type="pres">
      <dgm:prSet presAssocID="{0BC87800-6C34-4AD9-8467-AEB3087AC716}" presName="descendantText" presStyleLbl="alignAccFollowNode1" presStyleIdx="2" presStyleCnt="7">
        <dgm:presLayoutVars>
          <dgm:bulletEnabled val="1"/>
        </dgm:presLayoutVars>
      </dgm:prSet>
      <dgm:spPr/>
    </dgm:pt>
    <dgm:pt modelId="{87B15984-B4B0-4664-B525-806CAE125B56}" type="pres">
      <dgm:prSet presAssocID="{66F0F442-E883-4F97-81F7-40C791FC1B1C}" presName="sp" presStyleCnt="0"/>
      <dgm:spPr/>
    </dgm:pt>
    <dgm:pt modelId="{77926C09-B90D-421F-8EC7-A1344AC2103D}" type="pres">
      <dgm:prSet presAssocID="{6BEADC08-667F-4461-9D67-D7C75E9FF6D6}" presName="linNode" presStyleCnt="0"/>
      <dgm:spPr/>
    </dgm:pt>
    <dgm:pt modelId="{A852C10C-777D-4B35-976E-705DCDD716CF}" type="pres">
      <dgm:prSet presAssocID="{6BEADC08-667F-4461-9D67-D7C75E9FF6D6}" presName="parentText" presStyleLbl="node1" presStyleIdx="3" presStyleCnt="7">
        <dgm:presLayoutVars>
          <dgm:chMax val="1"/>
          <dgm:bulletEnabled val="1"/>
        </dgm:presLayoutVars>
      </dgm:prSet>
      <dgm:spPr/>
    </dgm:pt>
    <dgm:pt modelId="{23641527-C507-41C8-9F30-C113A4BC7040}" type="pres">
      <dgm:prSet presAssocID="{6BEADC08-667F-4461-9D67-D7C75E9FF6D6}" presName="descendantText" presStyleLbl="alignAccFollowNode1" presStyleIdx="3" presStyleCnt="7">
        <dgm:presLayoutVars>
          <dgm:bulletEnabled val="1"/>
        </dgm:presLayoutVars>
      </dgm:prSet>
      <dgm:spPr/>
    </dgm:pt>
    <dgm:pt modelId="{04E76CC0-55FC-4134-82D4-7DB329B4F4F6}" type="pres">
      <dgm:prSet presAssocID="{4F0B1226-B5F0-4BFC-8578-78DC9CEA9464}" presName="sp" presStyleCnt="0"/>
      <dgm:spPr/>
    </dgm:pt>
    <dgm:pt modelId="{870537F1-5112-4377-84C5-8E04479CA3DE}" type="pres">
      <dgm:prSet presAssocID="{33513A47-EDF2-4893-A3C6-EF5B916BE720}" presName="linNode" presStyleCnt="0"/>
      <dgm:spPr/>
    </dgm:pt>
    <dgm:pt modelId="{FB67B679-9231-4083-BCBB-51AF58762BEC}" type="pres">
      <dgm:prSet presAssocID="{33513A47-EDF2-4893-A3C6-EF5B916BE720}" presName="parentText" presStyleLbl="node1" presStyleIdx="4" presStyleCnt="7">
        <dgm:presLayoutVars>
          <dgm:chMax val="1"/>
          <dgm:bulletEnabled val="1"/>
        </dgm:presLayoutVars>
      </dgm:prSet>
      <dgm:spPr/>
    </dgm:pt>
    <dgm:pt modelId="{0DF75C31-7387-4DE2-8A59-8D2C805AEE17}" type="pres">
      <dgm:prSet presAssocID="{33513A47-EDF2-4893-A3C6-EF5B916BE720}" presName="descendantText" presStyleLbl="alignAccFollowNode1" presStyleIdx="4" presStyleCnt="7" custLinFactNeighborX="622" custLinFactNeighborY="-478">
        <dgm:presLayoutVars>
          <dgm:bulletEnabled val="1"/>
        </dgm:presLayoutVars>
      </dgm:prSet>
      <dgm:spPr/>
    </dgm:pt>
    <dgm:pt modelId="{98595195-6E7B-450A-B2DA-1DDDBF44738B}" type="pres">
      <dgm:prSet presAssocID="{1DD243B8-2CE5-4D98-9560-7554095125B2}" presName="sp" presStyleCnt="0"/>
      <dgm:spPr/>
    </dgm:pt>
    <dgm:pt modelId="{1028F532-4E7F-4E5E-9E63-D249F109B4AF}" type="pres">
      <dgm:prSet presAssocID="{218875BB-A550-4B93-AD91-2E74720C82C1}" presName="linNode" presStyleCnt="0"/>
      <dgm:spPr/>
    </dgm:pt>
    <dgm:pt modelId="{AE155438-2526-4E33-B0F8-1C6F00E85C4E}" type="pres">
      <dgm:prSet presAssocID="{218875BB-A550-4B93-AD91-2E74720C82C1}" presName="parentText" presStyleLbl="node1" presStyleIdx="5" presStyleCnt="7">
        <dgm:presLayoutVars>
          <dgm:chMax val="1"/>
          <dgm:bulletEnabled val="1"/>
        </dgm:presLayoutVars>
      </dgm:prSet>
      <dgm:spPr/>
    </dgm:pt>
    <dgm:pt modelId="{D16E4279-03EE-4E11-95F4-0ABA4FD87015}" type="pres">
      <dgm:prSet presAssocID="{218875BB-A550-4B93-AD91-2E74720C82C1}" presName="descendantText" presStyleLbl="alignAccFollowNode1" presStyleIdx="5" presStyleCnt="7">
        <dgm:presLayoutVars>
          <dgm:bulletEnabled val="1"/>
        </dgm:presLayoutVars>
      </dgm:prSet>
      <dgm:spPr/>
    </dgm:pt>
    <dgm:pt modelId="{9D658D60-30CD-4546-9FC8-82392C1B0F8F}" type="pres">
      <dgm:prSet presAssocID="{300B9E5D-ED03-4D48-A632-330ECFA44116}" presName="sp" presStyleCnt="0"/>
      <dgm:spPr/>
    </dgm:pt>
    <dgm:pt modelId="{0E5087B9-4409-40E0-910D-FF893B38B440}" type="pres">
      <dgm:prSet presAssocID="{08151CD2-285B-499E-833F-AB270BD416B9}" presName="linNode" presStyleCnt="0"/>
      <dgm:spPr/>
    </dgm:pt>
    <dgm:pt modelId="{71740755-8A4A-4852-BDB6-5F889C127578}" type="pres">
      <dgm:prSet presAssocID="{08151CD2-285B-499E-833F-AB270BD416B9}" presName="parentText" presStyleLbl="node1" presStyleIdx="6" presStyleCnt="7">
        <dgm:presLayoutVars>
          <dgm:chMax val="1"/>
          <dgm:bulletEnabled val="1"/>
        </dgm:presLayoutVars>
      </dgm:prSet>
      <dgm:spPr/>
    </dgm:pt>
    <dgm:pt modelId="{D2381A0F-7BDF-433F-8744-97016A1AC484}" type="pres">
      <dgm:prSet presAssocID="{08151CD2-285B-499E-833F-AB270BD416B9}" presName="descendantText" presStyleLbl="alignAccFollowNode1" presStyleIdx="6" presStyleCnt="7">
        <dgm:presLayoutVars>
          <dgm:bulletEnabled val="1"/>
        </dgm:presLayoutVars>
      </dgm:prSet>
      <dgm:spPr/>
    </dgm:pt>
  </dgm:ptLst>
  <dgm:cxnLst>
    <dgm:cxn modelId="{E93CA603-DDF5-4941-AF16-A2DA55156ED1}" type="presOf" srcId="{73ABC802-4306-45C8-B561-4884FFF08EE1}" destId="{D16E4279-03EE-4E11-95F4-0ABA4FD87015}" srcOrd="0" destOrd="0" presId="urn:microsoft.com/office/officeart/2005/8/layout/vList5"/>
    <dgm:cxn modelId="{73B07104-6068-4B8B-A781-586A093D749B}" type="presOf" srcId="{08151CD2-285B-499E-833F-AB270BD416B9}" destId="{71740755-8A4A-4852-BDB6-5F889C127578}" srcOrd="0" destOrd="0" presId="urn:microsoft.com/office/officeart/2005/8/layout/vList5"/>
    <dgm:cxn modelId="{C2E8CF05-BD03-47C8-861A-0873DE31E757}" type="presOf" srcId="{394F97BD-DFE6-41C0-BE04-D1816AACA551}" destId="{D16E4279-03EE-4E11-95F4-0ABA4FD87015}" srcOrd="0" destOrd="1" presId="urn:microsoft.com/office/officeart/2005/8/layout/vList5"/>
    <dgm:cxn modelId="{0F3D3E0B-BDA1-4C77-AE4B-86A35E8BEA1D}" type="presOf" srcId="{5B27990D-06BD-4561-BF19-DEE66B572A1A}" destId="{23641527-C507-41C8-9F30-C113A4BC7040}" srcOrd="0" destOrd="3" presId="urn:microsoft.com/office/officeart/2005/8/layout/vList5"/>
    <dgm:cxn modelId="{C14E460D-1FED-4949-B76F-222A873171C3}" srcId="{9784A62F-E623-4DA8-9C53-161797F0AB49}" destId="{0BC87800-6C34-4AD9-8467-AEB3087AC716}" srcOrd="2" destOrd="0" parTransId="{1FD852A0-FAB5-47E1-8841-023E084DF1F7}" sibTransId="{66F0F442-E883-4F97-81F7-40C791FC1B1C}"/>
    <dgm:cxn modelId="{39367F0E-703B-41C6-9804-BBE609B74351}" srcId="{6BEADC08-667F-4461-9D67-D7C75E9FF6D6}" destId="{5B27990D-06BD-4561-BF19-DEE66B572A1A}" srcOrd="3" destOrd="0" parTransId="{5EC2FC24-57DA-4361-82A4-A24C277E29AA}" sibTransId="{79077944-C7E7-484C-B9C3-9FDBB4BDFB35}"/>
    <dgm:cxn modelId="{7F6B8310-89EC-4CF8-94DE-AD12926600AF}" srcId="{33513A47-EDF2-4893-A3C6-EF5B916BE720}" destId="{A5A0EE63-08F2-4DE6-8A09-78F1FFDFBCEE}" srcOrd="0" destOrd="0" parTransId="{6E798CBC-D52B-4604-A1B0-0CFB064EE739}" sibTransId="{087A991C-EB6C-4A1A-84DB-04AFF3069F56}"/>
    <dgm:cxn modelId="{3B0CC719-BB84-498D-B97C-84997EA3501F}" srcId="{218875BB-A550-4B93-AD91-2E74720C82C1}" destId="{8C6ECA7B-F166-491F-89B2-E32B9A6818A5}" srcOrd="3" destOrd="0" parTransId="{C90CE8D8-6BE9-456B-AE34-011541B16EDF}" sibTransId="{5CB612B7-5059-464D-B2AD-96954EDCEC14}"/>
    <dgm:cxn modelId="{EBF83F1C-0BC0-4F23-9E46-423AD8F4281B}" type="presOf" srcId="{E7F17D41-7E15-4BEB-A7C6-FD1E46B64B8C}" destId="{E1D32F10-12CB-4C1E-B9B8-2C473C24894C}" srcOrd="0" destOrd="0" presId="urn:microsoft.com/office/officeart/2005/8/layout/vList5"/>
    <dgm:cxn modelId="{94DC9C1C-8D7C-408F-A239-6F5923DE53E0}" type="presOf" srcId="{0BC87800-6C34-4AD9-8467-AEB3087AC716}" destId="{2DA9B785-1C37-4FF1-8D5E-F8CD9A18C46F}" srcOrd="0" destOrd="0" presId="urn:microsoft.com/office/officeart/2005/8/layout/vList5"/>
    <dgm:cxn modelId="{D8A9A620-D22E-434C-BA1C-5E9AFC49775F}" srcId="{9784A62F-E623-4DA8-9C53-161797F0AB49}" destId="{08151CD2-285B-499E-833F-AB270BD416B9}" srcOrd="6" destOrd="0" parTransId="{1B0CDF5A-07C3-4A21-86DD-2B9A13A2306C}" sibTransId="{429B21A3-FFF0-4781-BE4B-4321357FE76A}"/>
    <dgm:cxn modelId="{7E646422-CCD6-433A-BC82-5264A96C7D3C}" type="presOf" srcId="{A5A0EE63-08F2-4DE6-8A09-78F1FFDFBCEE}" destId="{0DF75C31-7387-4DE2-8A59-8D2C805AEE17}" srcOrd="0" destOrd="0" presId="urn:microsoft.com/office/officeart/2005/8/layout/vList5"/>
    <dgm:cxn modelId="{20CD6B25-E526-4984-8078-FD25DEB39491}" type="presOf" srcId="{90019DEB-9F3A-456F-BD2E-6313E0C07BDC}" destId="{6231ED85-6EDB-488A-AC38-AC5BC192CF48}" srcOrd="0" destOrd="0" presId="urn:microsoft.com/office/officeart/2005/8/layout/vList5"/>
    <dgm:cxn modelId="{DF87D92B-CB4E-4ECC-8C3F-FFCEBC0EF9F1}" srcId="{E7F17D41-7E15-4BEB-A7C6-FD1E46B64B8C}" destId="{90019DEB-9F3A-456F-BD2E-6313E0C07BDC}" srcOrd="0" destOrd="0" parTransId="{30ABA029-9919-4153-AFF2-56B8BF856F51}" sibTransId="{EFC6E9C3-AA52-476A-89FC-93E1AAF81039}"/>
    <dgm:cxn modelId="{648A3A2F-E0CC-4039-AD56-70075757CE60}" type="presOf" srcId="{8848DADA-1E36-4E18-B937-52BA53FF596F}" destId="{DD32160F-E9EA-49A2-AC04-986254BBAA57}" srcOrd="0" destOrd="3" presId="urn:microsoft.com/office/officeart/2005/8/layout/vList5"/>
    <dgm:cxn modelId="{18001F30-390F-4566-A4D4-0458AE061EE4}" type="presOf" srcId="{10533148-A944-42BF-8ED5-1221CE836A5E}" destId="{23641527-C507-41C8-9F30-C113A4BC7040}" srcOrd="0" destOrd="0" presId="urn:microsoft.com/office/officeart/2005/8/layout/vList5"/>
    <dgm:cxn modelId="{B99BBB3B-6C8C-4E2C-BAAC-09433BEC8065}" type="presOf" srcId="{147AE601-D312-4069-A84C-B9671CD7CAB3}" destId="{AAE46745-486A-4659-814D-977AF5FDEA02}" srcOrd="0" destOrd="2" presId="urn:microsoft.com/office/officeart/2005/8/layout/vList5"/>
    <dgm:cxn modelId="{0C899144-A7A6-4B51-9B4C-941FC04B366B}" type="presOf" srcId="{151D1EF9-119B-4EDF-958E-5B9E917CD42F}" destId="{D16E4279-03EE-4E11-95F4-0ABA4FD87015}" srcOrd="0" destOrd="2" presId="urn:microsoft.com/office/officeart/2005/8/layout/vList5"/>
    <dgm:cxn modelId="{DBAB8866-7F31-44A3-B190-D9FB58134E64}" srcId="{33513A47-EDF2-4893-A3C6-EF5B916BE720}" destId="{2EF19AF9-2E39-4A64-851F-783DD4589DAE}" srcOrd="1" destOrd="0" parTransId="{AE586A1E-81D2-43D1-9C08-E1CB3F64FCA5}" sibTransId="{526AACF3-3A8B-4AD7-B53C-914AEF724FBD}"/>
    <dgm:cxn modelId="{5421C168-CBD1-44F5-8DA0-7AE0E89B8509}" srcId="{08151CD2-285B-499E-833F-AB270BD416B9}" destId="{E2959F05-0413-48BE-BBE2-802D7B8FCD42}" srcOrd="1" destOrd="0" parTransId="{EB23EF33-621F-43E9-874E-FD82F70B2FBE}" sibTransId="{974A1E39-6BCB-495C-B872-99CC3E799C7D}"/>
    <dgm:cxn modelId="{6929954B-8DF3-4E5D-AA78-FC76B9B0162E}" type="presOf" srcId="{A6F59736-C4C5-46A0-BDEC-1A87702F01DF}" destId="{D2381A0F-7BDF-433F-8744-97016A1AC484}" srcOrd="0" destOrd="2" presId="urn:microsoft.com/office/officeart/2005/8/layout/vList5"/>
    <dgm:cxn modelId="{7310CD4B-1FA6-4E9D-A912-0CD4E46DE73E}" srcId="{08151CD2-285B-499E-833F-AB270BD416B9}" destId="{A6F59736-C4C5-46A0-BDEC-1A87702F01DF}" srcOrd="2" destOrd="0" parTransId="{9B1CE64C-239E-4BE2-92BD-FB71F975D1C3}" sibTransId="{12BB76A8-52B6-48D2-A77C-30DD9671F97F}"/>
    <dgm:cxn modelId="{0C2C216C-3E0C-4F34-9244-6E5EB30B6473}" type="presOf" srcId="{35AE7E82-E451-45FE-A435-9D1BA39D955C}" destId="{0DF75C31-7387-4DE2-8A59-8D2C805AEE17}" srcOrd="0" destOrd="3" presId="urn:microsoft.com/office/officeart/2005/8/layout/vList5"/>
    <dgm:cxn modelId="{3A9FD275-C4DB-46C3-A9C5-143527D34F03}" type="presOf" srcId="{0A09B448-520E-465F-B9F1-C58941EFAB17}" destId="{DD32160F-E9EA-49A2-AC04-986254BBAA57}" srcOrd="0" destOrd="1" presId="urn:microsoft.com/office/officeart/2005/8/layout/vList5"/>
    <dgm:cxn modelId="{81138576-721C-4B26-8011-C7F842BCDEB4}" type="presOf" srcId="{C7A14D8A-8FF4-4D05-9A9E-7204B519918A}" destId="{6231ED85-6EDB-488A-AC38-AC5BC192CF48}" srcOrd="0" destOrd="3" presId="urn:microsoft.com/office/officeart/2005/8/layout/vList5"/>
    <dgm:cxn modelId="{E2A0C356-8167-4886-9F6E-31F7587B79A2}" type="presOf" srcId="{AC0ECAD5-BE5D-462C-845F-FA565AEE766F}" destId="{23641527-C507-41C8-9F30-C113A4BC7040}" srcOrd="0" destOrd="1" presId="urn:microsoft.com/office/officeart/2005/8/layout/vList5"/>
    <dgm:cxn modelId="{76CCB05A-0264-423C-9656-5A85F3181623}" srcId="{9784A62F-E623-4DA8-9C53-161797F0AB49}" destId="{33513A47-EDF2-4893-A3C6-EF5B916BE720}" srcOrd="4" destOrd="0" parTransId="{B62A0669-B3E2-49C4-BDD3-1C3A4C2A440F}" sibTransId="{1DD243B8-2CE5-4D98-9560-7554095125B2}"/>
    <dgm:cxn modelId="{BF65DD86-C46C-428D-8FA7-DEDFB7C96495}" srcId="{6CAE4490-55F9-4146-B073-BA00402CF6D6}" destId="{8848DADA-1E36-4E18-B937-52BA53FF596F}" srcOrd="3" destOrd="0" parTransId="{90F28F2B-AA86-406B-BA58-18965E401368}" sibTransId="{68CF76E6-2FC6-4C63-A472-C60515652FAE}"/>
    <dgm:cxn modelId="{B3F9438B-B812-4366-A89E-19A66F96F921}" type="presOf" srcId="{E2959F05-0413-48BE-BBE2-802D7B8FCD42}" destId="{D2381A0F-7BDF-433F-8744-97016A1AC484}" srcOrd="0" destOrd="1" presId="urn:microsoft.com/office/officeart/2005/8/layout/vList5"/>
    <dgm:cxn modelId="{6E736F93-3662-41BF-8B14-BAACB5C8C697}" type="presOf" srcId="{681D5003-B49D-4F4F-A088-FDCE9DE8A855}" destId="{AAE46745-486A-4659-814D-977AF5FDEA02}" srcOrd="0" destOrd="0" presId="urn:microsoft.com/office/officeart/2005/8/layout/vList5"/>
    <dgm:cxn modelId="{51F81B99-B516-4ACA-91DD-A27A931BCD67}" srcId="{218875BB-A550-4B93-AD91-2E74720C82C1}" destId="{151D1EF9-119B-4EDF-958E-5B9E917CD42F}" srcOrd="2" destOrd="0" parTransId="{6DB5FD0B-1C89-4540-9BF4-7962771231D6}" sibTransId="{BF5D46B2-1D94-4940-94C3-B602AB081A56}"/>
    <dgm:cxn modelId="{FAE500A1-DE8C-43C3-8B7D-9AF79DA22964}" srcId="{E7F17D41-7E15-4BEB-A7C6-FD1E46B64B8C}" destId="{48800139-A7EC-482C-B9FF-D90823AA407E}" srcOrd="2" destOrd="0" parTransId="{10AD6C1E-0F66-41C8-87E2-0952B55BC0F3}" sibTransId="{A718EFE7-36D0-4CBE-9D4C-84B589FF22AE}"/>
    <dgm:cxn modelId="{F16F82A1-8C04-4FB4-8C49-2BA53CEF9EA9}" srcId="{9784A62F-E623-4DA8-9C53-161797F0AB49}" destId="{218875BB-A550-4B93-AD91-2E74720C82C1}" srcOrd="5" destOrd="0" parTransId="{AC37C750-4526-4FC5-B0EA-31493282A7D3}" sibTransId="{300B9E5D-ED03-4D48-A632-330ECFA44116}"/>
    <dgm:cxn modelId="{25A34AA6-3CD0-4CD2-B9EE-68B5E75140D0}" srcId="{0BC87800-6C34-4AD9-8467-AEB3087AC716}" destId="{147AE601-D312-4069-A84C-B9671CD7CAB3}" srcOrd="2" destOrd="0" parTransId="{84469577-FB97-441A-BBAC-C0AB5F6047B3}" sibTransId="{632C8018-3234-45A5-B9D1-B1928FB06CE6}"/>
    <dgm:cxn modelId="{B89208A9-7598-4942-948B-48BF200BEAF7}" srcId="{33513A47-EDF2-4893-A3C6-EF5B916BE720}" destId="{E92FC118-DE66-4B07-879D-CC71B89DB430}" srcOrd="2" destOrd="0" parTransId="{64568E92-1AD6-4B41-829C-68A6145EE6E1}" sibTransId="{18108AF5-4887-485A-A280-3E5FBF01A01D}"/>
    <dgm:cxn modelId="{0582A6AA-A552-460D-AE42-D20466CE4FCE}" type="presOf" srcId="{6CAE4490-55F9-4146-B073-BA00402CF6D6}" destId="{FDF72B3C-4AD7-49AE-AD7C-756D0A5E44FE}" srcOrd="0" destOrd="0" presId="urn:microsoft.com/office/officeart/2005/8/layout/vList5"/>
    <dgm:cxn modelId="{6E0ABDAD-6E5D-4BB8-B0F1-5ED23A6D973B}" srcId="{0BC87800-6C34-4AD9-8467-AEB3087AC716}" destId="{C2874B76-E3FB-4E0E-95F9-4572FA9F3796}" srcOrd="1" destOrd="0" parTransId="{BE726A02-AB6F-4262-96FB-7F6007EC9E63}" sibTransId="{6401EECC-CFB8-4D66-BEF0-8CBD04036BDA}"/>
    <dgm:cxn modelId="{5F53CBB1-B5A6-45B5-BE5F-750B4D6D6E94}" type="presOf" srcId="{F2E9AC41-93B7-4887-90FB-16DE4E045038}" destId="{6231ED85-6EDB-488A-AC38-AC5BC192CF48}" srcOrd="0" destOrd="1" presId="urn:microsoft.com/office/officeart/2005/8/layout/vList5"/>
    <dgm:cxn modelId="{53A531B5-3511-485C-A38B-6675E9974AFB}" type="presOf" srcId="{33513A47-EDF2-4893-A3C6-EF5B916BE720}" destId="{FB67B679-9231-4083-BCBB-51AF58762BEC}" srcOrd="0" destOrd="0" presId="urn:microsoft.com/office/officeart/2005/8/layout/vList5"/>
    <dgm:cxn modelId="{DAFBA1B6-07A9-4EC8-B5D9-3A41FDE519D3}" srcId="{9784A62F-E623-4DA8-9C53-161797F0AB49}" destId="{E7F17D41-7E15-4BEB-A7C6-FD1E46B64B8C}" srcOrd="1" destOrd="0" parTransId="{B72DCCC5-3B38-4F9F-989D-D58A794C5116}" sibTransId="{65BFF2E9-3A31-4311-84C6-B86DB62B6CF1}"/>
    <dgm:cxn modelId="{B136FBB6-C1DA-4814-96ED-F6D6A9755192}" srcId="{6CAE4490-55F9-4146-B073-BA00402CF6D6}" destId="{A0D81F33-10F5-427F-B3E8-FD6E988AA991}" srcOrd="2" destOrd="0" parTransId="{A6D9ECBE-EA2D-46B2-A8D4-6361A7DE0886}" sibTransId="{C647F90B-A157-4597-8A48-5DA1177B53CF}"/>
    <dgm:cxn modelId="{262F01B9-A312-4CCE-9A60-98B25DE78F97}" type="presOf" srcId="{48800139-A7EC-482C-B9FF-D90823AA407E}" destId="{6231ED85-6EDB-488A-AC38-AC5BC192CF48}" srcOrd="0" destOrd="2" presId="urn:microsoft.com/office/officeart/2005/8/layout/vList5"/>
    <dgm:cxn modelId="{AE4A36BB-F175-49C6-B522-2462EA02A46A}" type="presOf" srcId="{925C7527-D443-489D-B3D5-B45BB20F20B9}" destId="{D2381A0F-7BDF-433F-8744-97016A1AC484}" srcOrd="0" destOrd="0" presId="urn:microsoft.com/office/officeart/2005/8/layout/vList5"/>
    <dgm:cxn modelId="{A3B877C3-DBF5-484E-8C4B-FD9FC0C40DD6}" srcId="{E7F17D41-7E15-4BEB-A7C6-FD1E46B64B8C}" destId="{C7A14D8A-8FF4-4D05-9A9E-7204B519918A}" srcOrd="3" destOrd="0" parTransId="{246D8EE5-E72A-4CDE-931B-81AB039995DC}" sibTransId="{EB857FEA-8B60-4ADC-B32A-8821A31B3D47}"/>
    <dgm:cxn modelId="{005883C7-F7A9-4065-80A4-A3CA2C8260B4}" srcId="{6BEADC08-667F-4461-9D67-D7C75E9FF6D6}" destId="{10533148-A944-42BF-8ED5-1221CE836A5E}" srcOrd="0" destOrd="0" parTransId="{463705ED-4944-494C-99C1-C0D48C3291C6}" sibTransId="{646BDE78-6539-4880-A85D-AA34FAD00443}"/>
    <dgm:cxn modelId="{BCF0AECA-4E02-4A05-B292-10A61AE89584}" srcId="{33513A47-EDF2-4893-A3C6-EF5B916BE720}" destId="{35AE7E82-E451-45FE-A435-9D1BA39D955C}" srcOrd="3" destOrd="0" parTransId="{11503AE3-EE5C-472C-BD69-D23E16C4199F}" sibTransId="{58E695D0-D27B-4835-B80B-5492A8F3CC6E}"/>
    <dgm:cxn modelId="{30970DCB-90B1-4F15-884C-67E1DE79384A}" srcId="{9784A62F-E623-4DA8-9C53-161797F0AB49}" destId="{6BEADC08-667F-4461-9D67-D7C75E9FF6D6}" srcOrd="3" destOrd="0" parTransId="{A0FEF1BE-E052-438A-B258-12CE02AD6844}" sibTransId="{4F0B1226-B5F0-4BFC-8578-78DC9CEA9464}"/>
    <dgm:cxn modelId="{25D0A4CC-7A5A-4B37-9107-337FD964884C}" srcId="{08151CD2-285B-499E-833F-AB270BD416B9}" destId="{925C7527-D443-489D-B3D5-B45BB20F20B9}" srcOrd="0" destOrd="0" parTransId="{BAAA99C8-D1C3-449E-8FAE-054D6B8D8B22}" sibTransId="{27894065-95B3-434F-B11F-C68002BB6868}"/>
    <dgm:cxn modelId="{B83F28CD-7B4D-4B70-B8E3-32EC5A0A1225}" srcId="{6CAE4490-55F9-4146-B073-BA00402CF6D6}" destId="{0A09B448-520E-465F-B9F1-C58941EFAB17}" srcOrd="1" destOrd="0" parTransId="{ED1E87D6-433E-4A2F-B534-5729D2DEDC45}" sibTransId="{9ECB2957-330C-4629-83C6-AB84FD37EFA4}"/>
    <dgm:cxn modelId="{454559CE-26CE-48A6-993D-D8D9FE7AB57F}" type="presOf" srcId="{2EF19AF9-2E39-4A64-851F-783DD4589DAE}" destId="{0DF75C31-7387-4DE2-8A59-8D2C805AEE17}" srcOrd="0" destOrd="1" presId="urn:microsoft.com/office/officeart/2005/8/layout/vList5"/>
    <dgm:cxn modelId="{EF126FCF-549E-413C-8771-AF22878D55B3}" srcId="{218875BB-A550-4B93-AD91-2E74720C82C1}" destId="{73ABC802-4306-45C8-B561-4884FFF08EE1}" srcOrd="0" destOrd="0" parTransId="{78770BB2-3444-4E6D-89C8-FB559516DCFA}" sibTransId="{4A961816-86C8-40D7-A944-DD88E12DC2E9}"/>
    <dgm:cxn modelId="{0AA035D0-3CBE-44C9-8305-FD22E7BF315F}" srcId="{218875BB-A550-4B93-AD91-2E74720C82C1}" destId="{394F97BD-DFE6-41C0-BE04-D1816AACA551}" srcOrd="1" destOrd="0" parTransId="{E8F50C22-52C6-4FD5-B412-1841A17607E9}" sibTransId="{D70DFEBE-4C3C-4F0B-8F53-2B3EEB3FBDE3}"/>
    <dgm:cxn modelId="{D980C2D0-A084-4950-A87F-597A01619066}" srcId="{6CAE4490-55F9-4146-B073-BA00402CF6D6}" destId="{87FD222E-C5A7-4BAF-80D6-A8A238C94DC5}" srcOrd="0" destOrd="0" parTransId="{6112E4F3-194F-4336-BDD9-F9B0EC4CF21E}" sibTransId="{8287E48E-3731-4D4B-9E18-724706E62357}"/>
    <dgm:cxn modelId="{FEC9D1D0-FB46-41E9-9523-799B426FEBE0}" type="presOf" srcId="{218875BB-A550-4B93-AD91-2E74720C82C1}" destId="{AE155438-2526-4E33-B0F8-1C6F00E85C4E}" srcOrd="0" destOrd="0" presId="urn:microsoft.com/office/officeart/2005/8/layout/vList5"/>
    <dgm:cxn modelId="{7FAEA2D3-C2F7-438B-A88F-8C1B26AA84CC}" srcId="{E7F17D41-7E15-4BEB-A7C6-FD1E46B64B8C}" destId="{F2E9AC41-93B7-4887-90FB-16DE4E045038}" srcOrd="1" destOrd="0" parTransId="{B72FA380-89DA-4282-8089-52DC86A3FCF3}" sibTransId="{5DCF63BF-DCD5-478C-98BA-8EACCB6D2B9B}"/>
    <dgm:cxn modelId="{D5F6A2DB-5514-42F0-A27F-E4636D8F1250}" type="presOf" srcId="{F82CAB05-FC78-4AE1-93C6-721266E11E2D}" destId="{D2381A0F-7BDF-433F-8744-97016A1AC484}" srcOrd="0" destOrd="3" presId="urn:microsoft.com/office/officeart/2005/8/layout/vList5"/>
    <dgm:cxn modelId="{2A4A4BDD-09A4-4D6F-8C80-170AA65BAE0F}" type="presOf" srcId="{8C6ECA7B-F166-491F-89B2-E32B9A6818A5}" destId="{D16E4279-03EE-4E11-95F4-0ABA4FD87015}" srcOrd="0" destOrd="3" presId="urn:microsoft.com/office/officeart/2005/8/layout/vList5"/>
    <dgm:cxn modelId="{BE1D84E1-3D98-4490-9578-601999CD9541}" srcId="{6BEADC08-667F-4461-9D67-D7C75E9FF6D6}" destId="{AC0ECAD5-BE5D-462C-845F-FA565AEE766F}" srcOrd="1" destOrd="0" parTransId="{5A9ED8A8-0513-43E6-B077-95062249F851}" sibTransId="{BC15293C-B3A3-48C9-948D-85DD30DEEFE0}"/>
    <dgm:cxn modelId="{C40152E2-AEAC-4F5D-8C74-45CCFFF01715}" type="presOf" srcId="{9784A62F-E623-4DA8-9C53-161797F0AB49}" destId="{5CA14E6A-2A28-4734-9D76-4339CE9C0EB5}" srcOrd="0" destOrd="0" presId="urn:microsoft.com/office/officeart/2005/8/layout/vList5"/>
    <dgm:cxn modelId="{11AE22E7-5364-4C45-8AEF-4A7D2C96FA91}" type="presOf" srcId="{87FD222E-C5A7-4BAF-80D6-A8A238C94DC5}" destId="{DD32160F-E9EA-49A2-AC04-986254BBAA57}" srcOrd="0" destOrd="0" presId="urn:microsoft.com/office/officeart/2005/8/layout/vList5"/>
    <dgm:cxn modelId="{96C76EE7-940D-4EEF-ABCC-C7E1869DD6A3}" type="presOf" srcId="{C2874B76-E3FB-4E0E-95F9-4572FA9F3796}" destId="{AAE46745-486A-4659-814D-977AF5FDEA02}" srcOrd="0" destOrd="1" presId="urn:microsoft.com/office/officeart/2005/8/layout/vList5"/>
    <dgm:cxn modelId="{92EDE4E7-8522-45D0-A155-CA1E36392860}" srcId="{9784A62F-E623-4DA8-9C53-161797F0AB49}" destId="{6CAE4490-55F9-4146-B073-BA00402CF6D6}" srcOrd="0" destOrd="0" parTransId="{21508A6D-3956-4864-9FC8-7AD164A0E546}" sibTransId="{4EFE5A21-1AD4-4138-8073-48A5794EFC55}"/>
    <dgm:cxn modelId="{09C67FED-BB41-4570-9AD8-BF708A02748E}" srcId="{0BC87800-6C34-4AD9-8467-AEB3087AC716}" destId="{681D5003-B49D-4F4F-A088-FDCE9DE8A855}" srcOrd="0" destOrd="0" parTransId="{8F80E858-BE81-4503-97D9-213E4AF63453}" sibTransId="{EDF9E095-E50E-47B8-87D4-EC8FFACDF1B3}"/>
    <dgm:cxn modelId="{8A11F1F3-B087-4B0D-AB9C-2E9A4087AEDD}" type="presOf" srcId="{3F5275F9-E203-4F50-AB89-875B311C2B00}" destId="{23641527-C507-41C8-9F30-C113A4BC7040}" srcOrd="0" destOrd="2" presId="urn:microsoft.com/office/officeart/2005/8/layout/vList5"/>
    <dgm:cxn modelId="{23B11EF9-FE36-4741-B129-3DAC28745E36}" type="presOf" srcId="{6BEADC08-667F-4461-9D67-D7C75E9FF6D6}" destId="{A852C10C-777D-4B35-976E-705DCDD716CF}" srcOrd="0" destOrd="0" presId="urn:microsoft.com/office/officeart/2005/8/layout/vList5"/>
    <dgm:cxn modelId="{702214FA-8A8B-43FD-8CEC-F8FD863EBFE5}" srcId="{6BEADC08-667F-4461-9D67-D7C75E9FF6D6}" destId="{3F5275F9-E203-4F50-AB89-875B311C2B00}" srcOrd="2" destOrd="0" parTransId="{9B08CD89-19E0-4D0B-8ED9-AA85CEF95575}" sibTransId="{A5BB7E83-7C2D-45DB-A0A7-7D52FF8E2D55}"/>
    <dgm:cxn modelId="{1A1089FB-1CD7-4CF9-B4A9-C3A377FEEAF3}" srcId="{08151CD2-285B-499E-833F-AB270BD416B9}" destId="{F82CAB05-FC78-4AE1-93C6-721266E11E2D}" srcOrd="3" destOrd="0" parTransId="{8A6552FE-422D-4C53-AB54-2713DC66E5DA}" sibTransId="{45F303C2-FAF1-4A86-B1EF-1F0C390C6AD6}"/>
    <dgm:cxn modelId="{04BB34FD-CE3B-44E4-9188-D7996C384844}" type="presOf" srcId="{A0D81F33-10F5-427F-B3E8-FD6E988AA991}" destId="{DD32160F-E9EA-49A2-AC04-986254BBAA57}" srcOrd="0" destOrd="2" presId="urn:microsoft.com/office/officeart/2005/8/layout/vList5"/>
    <dgm:cxn modelId="{5F7CE5FD-62E9-40A1-AD0C-7B440647811B}" type="presOf" srcId="{E92FC118-DE66-4B07-879D-CC71B89DB430}" destId="{0DF75C31-7387-4DE2-8A59-8D2C805AEE17}" srcOrd="0" destOrd="2" presId="urn:microsoft.com/office/officeart/2005/8/layout/vList5"/>
    <dgm:cxn modelId="{B2E50E4B-FA2C-47C0-8AF8-6126690CA240}" type="presParOf" srcId="{5CA14E6A-2A28-4734-9D76-4339CE9C0EB5}" destId="{B4F6A22E-8562-4FF6-BED4-0DC6DB3446C3}" srcOrd="0" destOrd="0" presId="urn:microsoft.com/office/officeart/2005/8/layout/vList5"/>
    <dgm:cxn modelId="{24BA0209-259E-42D0-9FCF-33C851DCA553}" type="presParOf" srcId="{B4F6A22E-8562-4FF6-BED4-0DC6DB3446C3}" destId="{FDF72B3C-4AD7-49AE-AD7C-756D0A5E44FE}" srcOrd="0" destOrd="0" presId="urn:microsoft.com/office/officeart/2005/8/layout/vList5"/>
    <dgm:cxn modelId="{BE1E5CE9-D26B-4017-A043-ABD26814BFB9}" type="presParOf" srcId="{B4F6A22E-8562-4FF6-BED4-0DC6DB3446C3}" destId="{DD32160F-E9EA-49A2-AC04-986254BBAA57}" srcOrd="1" destOrd="0" presId="urn:microsoft.com/office/officeart/2005/8/layout/vList5"/>
    <dgm:cxn modelId="{807BDF42-20D7-4BEE-8046-B1CD1DCD08C3}" type="presParOf" srcId="{5CA14E6A-2A28-4734-9D76-4339CE9C0EB5}" destId="{0DF343B8-DCE6-4D9C-A664-916C38C4BA68}" srcOrd="1" destOrd="0" presId="urn:microsoft.com/office/officeart/2005/8/layout/vList5"/>
    <dgm:cxn modelId="{11B5B303-7D24-4D8F-9E00-4A6A9065D621}" type="presParOf" srcId="{5CA14E6A-2A28-4734-9D76-4339CE9C0EB5}" destId="{97B0F011-D5E9-41A7-B044-D032394110E3}" srcOrd="2" destOrd="0" presId="urn:microsoft.com/office/officeart/2005/8/layout/vList5"/>
    <dgm:cxn modelId="{540FC3F3-CFCF-4F08-AF6C-50586B3D20C5}" type="presParOf" srcId="{97B0F011-D5E9-41A7-B044-D032394110E3}" destId="{E1D32F10-12CB-4C1E-B9B8-2C473C24894C}" srcOrd="0" destOrd="0" presId="urn:microsoft.com/office/officeart/2005/8/layout/vList5"/>
    <dgm:cxn modelId="{6B832FC2-6C1C-406F-A95F-AC1ABCFEB877}" type="presParOf" srcId="{97B0F011-D5E9-41A7-B044-D032394110E3}" destId="{6231ED85-6EDB-488A-AC38-AC5BC192CF48}" srcOrd="1" destOrd="0" presId="urn:microsoft.com/office/officeart/2005/8/layout/vList5"/>
    <dgm:cxn modelId="{78E2C15E-BB50-4BD3-A6CD-376EAA984724}" type="presParOf" srcId="{5CA14E6A-2A28-4734-9D76-4339CE9C0EB5}" destId="{EB0A558B-DCEF-40D7-8569-9DE8C582422A}" srcOrd="3" destOrd="0" presId="urn:microsoft.com/office/officeart/2005/8/layout/vList5"/>
    <dgm:cxn modelId="{52B79822-CF1C-4B5A-AC77-4E29ACF7148F}" type="presParOf" srcId="{5CA14E6A-2A28-4734-9D76-4339CE9C0EB5}" destId="{ACDBA354-0B13-4F50-8F63-392C38BC4DB2}" srcOrd="4" destOrd="0" presId="urn:microsoft.com/office/officeart/2005/8/layout/vList5"/>
    <dgm:cxn modelId="{0D265BB2-1C6F-4121-B25D-2EC76FE4157D}" type="presParOf" srcId="{ACDBA354-0B13-4F50-8F63-392C38BC4DB2}" destId="{2DA9B785-1C37-4FF1-8D5E-F8CD9A18C46F}" srcOrd="0" destOrd="0" presId="urn:microsoft.com/office/officeart/2005/8/layout/vList5"/>
    <dgm:cxn modelId="{FFE7359E-C095-4189-B336-C14B9865B50E}" type="presParOf" srcId="{ACDBA354-0B13-4F50-8F63-392C38BC4DB2}" destId="{AAE46745-486A-4659-814D-977AF5FDEA02}" srcOrd="1" destOrd="0" presId="urn:microsoft.com/office/officeart/2005/8/layout/vList5"/>
    <dgm:cxn modelId="{177989AD-887C-4AF1-9AD5-89464C58D656}" type="presParOf" srcId="{5CA14E6A-2A28-4734-9D76-4339CE9C0EB5}" destId="{87B15984-B4B0-4664-B525-806CAE125B56}" srcOrd="5" destOrd="0" presId="urn:microsoft.com/office/officeart/2005/8/layout/vList5"/>
    <dgm:cxn modelId="{955258D9-BC63-43B5-8AAF-F105C17518DB}" type="presParOf" srcId="{5CA14E6A-2A28-4734-9D76-4339CE9C0EB5}" destId="{77926C09-B90D-421F-8EC7-A1344AC2103D}" srcOrd="6" destOrd="0" presId="urn:microsoft.com/office/officeart/2005/8/layout/vList5"/>
    <dgm:cxn modelId="{D1FD15E5-9629-469F-B7C0-F187F14ABD83}" type="presParOf" srcId="{77926C09-B90D-421F-8EC7-A1344AC2103D}" destId="{A852C10C-777D-4B35-976E-705DCDD716CF}" srcOrd="0" destOrd="0" presId="urn:microsoft.com/office/officeart/2005/8/layout/vList5"/>
    <dgm:cxn modelId="{D4F692E6-C701-497E-9535-236FFEC19616}" type="presParOf" srcId="{77926C09-B90D-421F-8EC7-A1344AC2103D}" destId="{23641527-C507-41C8-9F30-C113A4BC7040}" srcOrd="1" destOrd="0" presId="urn:microsoft.com/office/officeart/2005/8/layout/vList5"/>
    <dgm:cxn modelId="{D78A1975-A274-40B7-BA67-95F27610F739}" type="presParOf" srcId="{5CA14E6A-2A28-4734-9D76-4339CE9C0EB5}" destId="{04E76CC0-55FC-4134-82D4-7DB329B4F4F6}" srcOrd="7" destOrd="0" presId="urn:microsoft.com/office/officeart/2005/8/layout/vList5"/>
    <dgm:cxn modelId="{92289B84-BE3C-4014-B7B1-D02D94C2DD7B}" type="presParOf" srcId="{5CA14E6A-2A28-4734-9D76-4339CE9C0EB5}" destId="{870537F1-5112-4377-84C5-8E04479CA3DE}" srcOrd="8" destOrd="0" presId="urn:microsoft.com/office/officeart/2005/8/layout/vList5"/>
    <dgm:cxn modelId="{2E40DE28-A6B0-4736-AC50-E975B72F9273}" type="presParOf" srcId="{870537F1-5112-4377-84C5-8E04479CA3DE}" destId="{FB67B679-9231-4083-BCBB-51AF58762BEC}" srcOrd="0" destOrd="0" presId="urn:microsoft.com/office/officeart/2005/8/layout/vList5"/>
    <dgm:cxn modelId="{8DDE84A3-BF28-4A9C-9A6F-4981F361AB26}" type="presParOf" srcId="{870537F1-5112-4377-84C5-8E04479CA3DE}" destId="{0DF75C31-7387-4DE2-8A59-8D2C805AEE17}" srcOrd="1" destOrd="0" presId="urn:microsoft.com/office/officeart/2005/8/layout/vList5"/>
    <dgm:cxn modelId="{BA846E25-B229-43E6-9B2B-56AEDDBC4C6E}" type="presParOf" srcId="{5CA14E6A-2A28-4734-9D76-4339CE9C0EB5}" destId="{98595195-6E7B-450A-B2DA-1DDDBF44738B}" srcOrd="9" destOrd="0" presId="urn:microsoft.com/office/officeart/2005/8/layout/vList5"/>
    <dgm:cxn modelId="{ABA19A7F-84CA-4A30-8A6A-62E28C9C0BB4}" type="presParOf" srcId="{5CA14E6A-2A28-4734-9D76-4339CE9C0EB5}" destId="{1028F532-4E7F-4E5E-9E63-D249F109B4AF}" srcOrd="10" destOrd="0" presId="urn:microsoft.com/office/officeart/2005/8/layout/vList5"/>
    <dgm:cxn modelId="{44C45EC4-2DAA-4A6F-B976-CEE116207BD1}" type="presParOf" srcId="{1028F532-4E7F-4E5E-9E63-D249F109B4AF}" destId="{AE155438-2526-4E33-B0F8-1C6F00E85C4E}" srcOrd="0" destOrd="0" presId="urn:microsoft.com/office/officeart/2005/8/layout/vList5"/>
    <dgm:cxn modelId="{F79823CE-3B45-472E-916D-8268A70816F9}" type="presParOf" srcId="{1028F532-4E7F-4E5E-9E63-D249F109B4AF}" destId="{D16E4279-03EE-4E11-95F4-0ABA4FD87015}" srcOrd="1" destOrd="0" presId="urn:microsoft.com/office/officeart/2005/8/layout/vList5"/>
    <dgm:cxn modelId="{8E784604-CE03-44AE-B336-E635A6E968B4}" type="presParOf" srcId="{5CA14E6A-2A28-4734-9D76-4339CE9C0EB5}" destId="{9D658D60-30CD-4546-9FC8-82392C1B0F8F}" srcOrd="11" destOrd="0" presId="urn:microsoft.com/office/officeart/2005/8/layout/vList5"/>
    <dgm:cxn modelId="{DFBB639D-C80C-481B-8E97-153C8E890496}" type="presParOf" srcId="{5CA14E6A-2A28-4734-9D76-4339CE9C0EB5}" destId="{0E5087B9-4409-40E0-910D-FF893B38B440}" srcOrd="12" destOrd="0" presId="urn:microsoft.com/office/officeart/2005/8/layout/vList5"/>
    <dgm:cxn modelId="{5E00E232-9811-4BF3-A103-0DBCD91F50F6}" type="presParOf" srcId="{0E5087B9-4409-40E0-910D-FF893B38B440}" destId="{71740755-8A4A-4852-BDB6-5F889C127578}" srcOrd="0" destOrd="0" presId="urn:microsoft.com/office/officeart/2005/8/layout/vList5"/>
    <dgm:cxn modelId="{444B9340-B723-4117-9981-7F38763650BF}" type="presParOf" srcId="{0E5087B9-4409-40E0-910D-FF893B38B440}" destId="{D2381A0F-7BDF-433F-8744-97016A1AC48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784A62F-E623-4DA8-9C53-161797F0AB4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E4490-55F9-4146-B073-BA00402CF6D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-UPH-UL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gm:t>
    </dgm:pt>
    <dgm:pt modelId="{21508A6D-3956-4864-9FC8-7AD164A0E546}" type="par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EFE5A21-1AD4-4138-8073-48A5794EFC55}" type="sib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7F17D41-7E15-4BEB-A7C6-FD1E46B64B8C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>
            <a:spcAft>
              <a:spcPts val="0"/>
            </a:spcAft>
          </a:pPr>
          <a:r>
            <a:rPr lang="en-IN" sz="10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65BFF2E9-3A31-4311-84C6-B86DB62B6CF1}" type="sib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72DCCC5-3B38-4F9F-989D-D58A794C5116}" type="par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BC87800-6C34-4AD9-8467-AEB3087AC71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Hx-UPH-UL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IN" sz="1000" b="0" u="non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gm:t>
    </dgm:pt>
    <dgm:pt modelId="{66F0F442-E883-4F97-81F7-40C791FC1B1C}" type="sib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FD852A0-FAB5-47E1-8841-023E084DF1F7}" type="par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43B8147-819D-45BF-9880-CA5C238EFEC2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8B58612-F3B5-4185-AEA9-7F7E8BB36FDE}" type="sibTrans" cxnId="{5CEA1F7F-9EC6-436E-AE16-D1EAE9BC219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E1EAAA2-3A92-4B23-B268-8BF3AE160C57}" type="parTrans" cxnId="{5CEA1F7F-9EC6-436E-AE16-D1EAE9BC219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BEADC08-667F-4461-9D67-D7C75E9FF6D6}">
      <dgm:prSet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A0FEF1BE-E052-438A-B258-12CE02AD6844}" type="par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F0B1226-B5F0-4BFC-8578-78DC9CEA9464}" type="sib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F5275F9-E203-4F50-AB89-875B311C2B00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B08CD89-19E0-4D0B-8ED9-AA85CEF95575}" type="par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5BB7E83-7C2D-45DB-A0A7-7D52FF8E2D55}" type="sib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B27990D-06BD-4561-BF19-DEE66B572A1A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9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EC2FC24-57DA-4361-82A4-A24C277E29AA}" type="par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9077944-C7E7-484C-B9C3-9FDBB4BDFB35}" type="sib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8800139-A7EC-482C-B9FF-D90823AA407E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0AD6C1E-0F66-41C8-87E2-0952B55BC0F3}" type="par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718EFE7-36D0-4CBE-9D4C-84B589FF22AE}" type="sib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3513A47-EDF2-4893-A3C6-EF5B916BE720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gm:t>
    </dgm:pt>
    <dgm:pt modelId="{B62A0669-B3E2-49C4-BDD3-1C3A4C2A440F}" type="parTrans" cxnId="{76CCB05A-0264-423C-9656-5A85F3181623}">
      <dgm:prSet/>
      <dgm:spPr/>
      <dgm:t>
        <a:bodyPr/>
        <a:lstStyle/>
        <a:p>
          <a:endParaRPr lang="en-US"/>
        </a:p>
      </dgm:t>
    </dgm:pt>
    <dgm:pt modelId="{1DD243B8-2CE5-4D98-9560-7554095125B2}" type="sibTrans" cxnId="{76CCB05A-0264-423C-9656-5A85F3181623}">
      <dgm:prSet/>
      <dgm:spPr/>
      <dgm:t>
        <a:bodyPr/>
        <a:lstStyle/>
        <a:p>
          <a:endParaRPr lang="en-US"/>
        </a:p>
      </dgm:t>
    </dgm:pt>
    <dgm:pt modelId="{35AE7E82-E451-45FE-A435-9D1BA39D955C}">
      <dgm:prSet custT="1"/>
      <dgm:spPr/>
      <dgm:t>
        <a:bodyPr rIns="91440"/>
        <a:lstStyle/>
        <a:p>
          <a:r>
            <a:rPr lang="it-IT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1503AE3-EE5C-472C-BD69-D23E16C4199F}" type="parTrans" cxnId="{BCF0AECA-4E02-4A05-B292-10A61AE89584}">
      <dgm:prSet/>
      <dgm:spPr/>
      <dgm:t>
        <a:bodyPr/>
        <a:lstStyle/>
        <a:p>
          <a:endParaRPr lang="en-US"/>
        </a:p>
      </dgm:t>
    </dgm:pt>
    <dgm:pt modelId="{58E695D0-D27B-4835-B80B-5492A8F3CC6E}" type="sibTrans" cxnId="{BCF0AECA-4E02-4A05-B292-10A61AE89584}">
      <dgm:prSet/>
      <dgm:spPr/>
      <dgm:t>
        <a:bodyPr/>
        <a:lstStyle/>
        <a:p>
          <a:endParaRPr lang="en-US"/>
        </a:p>
      </dgm:t>
    </dgm:pt>
    <dgm:pt modelId="{08151CD2-285B-499E-833F-AB270BD416B9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</a:p>
      </dgm:t>
    </dgm:pt>
    <dgm:pt modelId="{1B0CDF5A-07C3-4A21-86DD-2B9A13A2306C}" type="parTrans" cxnId="{D8A9A620-D22E-434C-BA1C-5E9AFC49775F}">
      <dgm:prSet/>
      <dgm:spPr/>
      <dgm:t>
        <a:bodyPr/>
        <a:lstStyle/>
        <a:p>
          <a:endParaRPr lang="en-US"/>
        </a:p>
      </dgm:t>
    </dgm:pt>
    <dgm:pt modelId="{429B21A3-FFF0-4781-BE4B-4321357FE76A}" type="sibTrans" cxnId="{D8A9A620-D22E-434C-BA1C-5E9AFC49775F}">
      <dgm:prSet/>
      <dgm:spPr/>
      <dgm:t>
        <a:bodyPr/>
        <a:lstStyle/>
        <a:p>
          <a:endParaRPr lang="en-US"/>
        </a:p>
      </dgm:t>
    </dgm:pt>
    <dgm:pt modelId="{53AEB545-5357-48FF-BFB4-68C6991EA4DF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(UL)?, </a:t>
          </a: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</a:t>
          </a:r>
          <a:r>
            <a:rPr lang="en-US" sz="900" b="1" kern="120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</a:t>
          </a:r>
          <a:endParaRPr lang="en-IN" sz="900" b="1" kern="1200" dirty="0">
            <a:solidFill>
              <a:schemeClr val="accent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5618389-3775-47A1-A578-B4A1B2FB5275}" type="parTrans" cxnId="{BEADA4BE-74DF-4DAD-9AAE-FE8BBF4D9704}">
      <dgm:prSet/>
      <dgm:spPr/>
      <dgm:t>
        <a:bodyPr/>
        <a:lstStyle/>
        <a:p>
          <a:endParaRPr lang="en-US"/>
        </a:p>
      </dgm:t>
    </dgm:pt>
    <dgm:pt modelId="{E7751DDE-3F29-4CF4-913F-A0C0E46742FE}" type="sibTrans" cxnId="{BEADA4BE-74DF-4DAD-9AAE-FE8BBF4D9704}">
      <dgm:prSet/>
      <dgm:spPr/>
      <dgm:t>
        <a:bodyPr/>
        <a:lstStyle/>
        <a:p>
          <a:endParaRPr lang="en-US"/>
        </a:p>
      </dgm:t>
    </dgm:pt>
    <dgm:pt modelId="{F82CAB05-FC78-4AE1-93C6-721266E11E2D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(UL)?</a:t>
          </a:r>
          <a:endParaRPr lang="en-US" sz="1000" b="1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A6552FE-422D-4C53-AB54-2713DC66E5DA}" type="parTrans" cxnId="{1A1089FB-1CD7-4CF9-B4A9-C3A377FEEAF3}">
      <dgm:prSet/>
      <dgm:spPr/>
      <dgm:t>
        <a:bodyPr/>
        <a:lstStyle/>
        <a:p>
          <a:endParaRPr lang="en-US"/>
        </a:p>
      </dgm:t>
    </dgm:pt>
    <dgm:pt modelId="{45F303C2-FAF1-4A86-B1EF-1F0C390C6AD6}" type="sibTrans" cxnId="{1A1089FB-1CD7-4CF9-B4A9-C3A377FEEAF3}">
      <dgm:prSet/>
      <dgm:spPr/>
      <dgm:t>
        <a:bodyPr/>
        <a:lstStyle/>
        <a:p>
          <a:endParaRPr lang="en-US"/>
        </a:p>
      </dgm:t>
    </dgm:pt>
    <dgm:pt modelId="{A5A0EE63-08F2-4DE6-8A09-78F1FFDFBCEE}">
      <dgm:prSet phldrT="[Text]" custT="1"/>
      <dgm:spPr/>
      <dgm:t>
        <a:bodyPr rIns="91440"/>
        <a:lstStyle/>
        <a:p>
          <a:r>
            <a:rPr lang="en-IN" sz="9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E798CBC-D52B-4604-A1B0-0CFB064EE739}" type="parTrans" cxnId="{7F6B8310-89EC-4CF8-94DE-AD12926600AF}">
      <dgm:prSet/>
      <dgm:spPr/>
      <dgm:t>
        <a:bodyPr/>
        <a:lstStyle/>
        <a:p>
          <a:endParaRPr lang="en-US"/>
        </a:p>
      </dgm:t>
    </dgm:pt>
    <dgm:pt modelId="{087A991C-EB6C-4A1A-84DB-04AFF3069F56}" type="sibTrans" cxnId="{7F6B8310-89EC-4CF8-94DE-AD12926600AF}">
      <dgm:prSet/>
      <dgm:spPr/>
      <dgm:t>
        <a:bodyPr/>
        <a:lstStyle/>
        <a:p>
          <a:endParaRPr lang="en-US"/>
        </a:p>
      </dgm:t>
    </dgm:pt>
    <dgm:pt modelId="{10533148-A944-42BF-8ED5-1221CE836A5E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LP5x@9600/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10.7G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63705ED-4944-494C-99C1-C0D48C3291C6}" type="parTrans" cxnId="{005883C7-F7A9-4065-80A4-A3CA2C8260B4}">
      <dgm:prSet/>
      <dgm:spPr/>
      <dgm:t>
        <a:bodyPr/>
        <a:lstStyle/>
        <a:p>
          <a:endParaRPr lang="en-US"/>
        </a:p>
      </dgm:t>
    </dgm:pt>
    <dgm:pt modelId="{646BDE78-6539-4880-A85D-AA34FAD00443}" type="sibTrans" cxnId="{005883C7-F7A9-4065-80A4-A3CA2C8260B4}">
      <dgm:prSet/>
      <dgm:spPr/>
      <dgm:t>
        <a:bodyPr/>
        <a:lstStyle/>
        <a:p>
          <a:endParaRPr lang="en-US"/>
        </a:p>
      </dgm:t>
    </dgm:pt>
    <dgm:pt modelId="{681D5003-B49D-4F4F-A088-FDCE9DE8A85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F80E858-BE81-4503-97D9-213E4AF63453}" type="parTrans" cxnId="{09C67FED-BB41-4570-9AD8-BF708A02748E}">
      <dgm:prSet/>
      <dgm:spPr/>
      <dgm:t>
        <a:bodyPr/>
        <a:lstStyle/>
        <a:p>
          <a:endParaRPr lang="en-US"/>
        </a:p>
      </dgm:t>
    </dgm:pt>
    <dgm:pt modelId="{EDF9E095-E50E-47B8-87D4-EC8FFACDF1B3}" type="sibTrans" cxnId="{09C67FED-BB41-4570-9AD8-BF708A02748E}">
      <dgm:prSet/>
      <dgm:spPr/>
      <dgm:t>
        <a:bodyPr/>
        <a:lstStyle/>
        <a:p>
          <a:endParaRPr lang="en-US"/>
        </a:p>
      </dgm:t>
    </dgm:pt>
    <dgm:pt modelId="{0DB1AED3-EB54-42D0-96EE-2BE00F2B2767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r>
            <a:rPr lang="en-US" sz="900" strike="sngStrike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 </a:t>
          </a:r>
          <a:endParaRPr lang="en-US" sz="900" b="1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D6D1E908-C8C4-4E7B-951C-FB1273F5FA2C}" type="parTrans" cxnId="{8083DC3D-E6B6-4125-B2E2-5F1303407DDB}">
      <dgm:prSet/>
      <dgm:spPr/>
      <dgm:t>
        <a:bodyPr/>
        <a:lstStyle/>
        <a:p>
          <a:endParaRPr lang="en-US"/>
        </a:p>
      </dgm:t>
    </dgm:pt>
    <dgm:pt modelId="{EA1CA610-13BD-49C9-8FC8-0C0DA38C77CF}" type="sibTrans" cxnId="{8083DC3D-E6B6-4125-B2E2-5F1303407DDB}">
      <dgm:prSet/>
      <dgm:spPr/>
      <dgm:t>
        <a:bodyPr/>
        <a:lstStyle/>
        <a:p>
          <a:endParaRPr lang="en-US"/>
        </a:p>
      </dgm:t>
    </dgm:pt>
    <dgm:pt modelId="{87FD222E-C5A7-4BAF-80D6-A8A238C94DC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@8533)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112E4F3-194F-4336-BDD9-F9B0EC4CF21E}" type="parTrans" cxnId="{D980C2D0-A084-4950-A87F-597A01619066}">
      <dgm:prSet/>
      <dgm:spPr/>
      <dgm:t>
        <a:bodyPr/>
        <a:lstStyle/>
        <a:p>
          <a:endParaRPr lang="en-US"/>
        </a:p>
      </dgm:t>
    </dgm:pt>
    <dgm:pt modelId="{8287E48E-3731-4D4B-9E18-724706E62357}" type="sibTrans" cxnId="{D980C2D0-A084-4950-A87F-597A01619066}">
      <dgm:prSet/>
      <dgm:spPr/>
      <dgm:t>
        <a:bodyPr/>
        <a:lstStyle/>
        <a:p>
          <a:endParaRPr lang="en-US"/>
        </a:p>
      </dgm:t>
    </dgm:pt>
    <dgm:pt modelId="{90019DEB-9F3A-456F-BD2E-6313E0C07BDC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0ABA029-9919-4153-AFF2-56B8BF856F51}" type="parTrans" cxnId="{DF87D92B-CB4E-4ECC-8C3F-FFCEBC0EF9F1}">
      <dgm:prSet/>
      <dgm:spPr/>
      <dgm:t>
        <a:bodyPr/>
        <a:lstStyle/>
        <a:p>
          <a:endParaRPr lang="en-US"/>
        </a:p>
      </dgm:t>
    </dgm:pt>
    <dgm:pt modelId="{EFC6E9C3-AA52-476A-89FC-93E1AAF81039}" type="sibTrans" cxnId="{DF87D92B-CB4E-4ECC-8C3F-FFCEBC0EF9F1}">
      <dgm:prSet/>
      <dgm:spPr/>
      <dgm:t>
        <a:bodyPr/>
        <a:lstStyle/>
        <a:p>
          <a:endParaRPr lang="en-US"/>
        </a:p>
      </dgm:t>
    </dgm:pt>
    <dgm:pt modelId="{925C7527-D443-489D-B3D5-B45BB20F20B9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standard loss,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7200?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</a:p>
      </dgm:t>
    </dgm:pt>
    <dgm:pt modelId="{BAAA99C8-D1C3-449E-8FAE-054D6B8D8B22}" type="parTrans" cxnId="{25D0A4CC-7A5A-4B37-9107-337FD964884C}">
      <dgm:prSet/>
      <dgm:spPr/>
      <dgm:t>
        <a:bodyPr/>
        <a:lstStyle/>
        <a:p>
          <a:endParaRPr lang="en-US"/>
        </a:p>
      </dgm:t>
    </dgm:pt>
    <dgm:pt modelId="{27894065-95B3-434F-B11F-C68002BB6868}" type="sibTrans" cxnId="{25D0A4CC-7A5A-4B37-9107-337FD964884C}">
      <dgm:prSet/>
      <dgm:spPr/>
      <dgm:t>
        <a:bodyPr/>
        <a:lstStyle/>
        <a:p>
          <a:endParaRPr lang="en-US"/>
        </a:p>
      </dgm:t>
    </dgm:pt>
    <dgm:pt modelId="{2EF19AF9-2E39-4A64-851F-783DD4589DAE}">
      <dgm:prSet custT="1"/>
      <dgm:spPr/>
      <dgm:t>
        <a:bodyPr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US" sz="9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</a:t>
          </a:r>
          <a:r>
            <a:rPr lang="it-IT" sz="9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E586A1E-81D2-43D1-9C08-E1CB3F64FCA5}" type="parTrans" cxnId="{DBAB8866-7F31-44A3-B190-D9FB58134E64}">
      <dgm:prSet/>
      <dgm:spPr/>
      <dgm:t>
        <a:bodyPr/>
        <a:lstStyle/>
        <a:p>
          <a:endParaRPr lang="en-US"/>
        </a:p>
      </dgm:t>
    </dgm:pt>
    <dgm:pt modelId="{526AACF3-3A8B-4AD7-B53C-914AEF724FBD}" type="sibTrans" cxnId="{DBAB8866-7F31-44A3-B190-D9FB58134E64}">
      <dgm:prSet/>
      <dgm:spPr/>
      <dgm:t>
        <a:bodyPr/>
        <a:lstStyle/>
        <a:p>
          <a:endParaRPr lang="en-US"/>
        </a:p>
      </dgm:t>
    </dgm:pt>
    <dgm:pt modelId="{AC0ECAD5-BE5D-462C-845F-FA565AEE766F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FV/SV, UFS </a:t>
          </a:r>
          <a:r>
            <a:rPr lang="en-IN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 redriver)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A9ED8A8-0513-43E6-B077-95062249F851}" type="parTrans" cxnId="{BE1D84E1-3D98-4490-9578-601999CD9541}">
      <dgm:prSet/>
      <dgm:spPr/>
      <dgm:t>
        <a:bodyPr/>
        <a:lstStyle/>
        <a:p>
          <a:endParaRPr lang="en-US"/>
        </a:p>
      </dgm:t>
    </dgm:pt>
    <dgm:pt modelId="{BC15293C-B3A3-48C9-948D-85DD30DEEFE0}" type="sibTrans" cxnId="{BE1D84E1-3D98-4490-9578-601999CD9541}">
      <dgm:prSet/>
      <dgm:spPr/>
      <dgm:t>
        <a:bodyPr/>
        <a:lstStyle/>
        <a:p>
          <a:endParaRPr lang="en-US"/>
        </a:p>
      </dgm:t>
    </dgm:pt>
    <dgm:pt modelId="{C2874B76-E3FB-4E0E-95F9-4572FA9F3796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(POR for ECG only)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E726A02-AB6F-4262-96FB-7F6007EC9E63}" type="parTrans" cxnId="{6E0ABDAD-6E5D-4BB8-B0F1-5ED23A6D973B}">
      <dgm:prSet/>
      <dgm:spPr/>
      <dgm:t>
        <a:bodyPr/>
        <a:lstStyle/>
        <a:p>
          <a:endParaRPr lang="en-US"/>
        </a:p>
      </dgm:t>
    </dgm:pt>
    <dgm:pt modelId="{6401EECC-CFB8-4D66-BEF0-8CBD04036BDA}" type="sibTrans" cxnId="{6E0ABDAD-6E5D-4BB8-B0F1-5ED23A6D973B}">
      <dgm:prSet/>
      <dgm:spPr/>
      <dgm:t>
        <a:bodyPr/>
        <a:lstStyle/>
        <a:p>
          <a:endParaRPr lang="en-US"/>
        </a:p>
      </dgm:t>
    </dgm:pt>
    <dgm:pt modelId="{0A09B448-520E-465F-B9F1-C58941EFAB17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 </a:t>
          </a:r>
        </a:p>
      </dgm:t>
    </dgm:pt>
    <dgm:pt modelId="{ED1E87D6-433E-4A2F-B534-5729D2DEDC45}" type="parTrans" cxnId="{B83F28CD-7B4D-4B70-B8E3-32EC5A0A1225}">
      <dgm:prSet/>
      <dgm:spPr/>
      <dgm:t>
        <a:bodyPr/>
        <a:lstStyle/>
        <a:p>
          <a:endParaRPr lang="en-US"/>
        </a:p>
      </dgm:t>
    </dgm:pt>
    <dgm:pt modelId="{9ECB2957-330C-4629-83C6-AB84FD37EFA4}" type="sibTrans" cxnId="{B83F28CD-7B4D-4B70-B8E3-32EC5A0A1225}">
      <dgm:prSet/>
      <dgm:spPr/>
      <dgm:t>
        <a:bodyPr/>
        <a:lstStyle/>
        <a:p>
          <a:endParaRPr lang="en-US"/>
        </a:p>
      </dgm:t>
    </dgm:pt>
    <dgm:pt modelId="{C7A14D8A-8FF4-4D05-9A9E-7204B519918A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46D8EE5-E72A-4CDE-931B-81AB039995DC}" type="parTrans" cxnId="{A3B877C3-DBF5-484E-8C4B-FD9FC0C40DD6}">
      <dgm:prSet/>
      <dgm:spPr/>
      <dgm:t>
        <a:bodyPr/>
        <a:lstStyle/>
        <a:p>
          <a:endParaRPr lang="en-US"/>
        </a:p>
      </dgm:t>
    </dgm:pt>
    <dgm:pt modelId="{EB857FEA-8B60-4ADC-B32A-8821A31B3D47}" type="sibTrans" cxnId="{A3B877C3-DBF5-484E-8C4B-FD9FC0C40DD6}">
      <dgm:prSet/>
      <dgm:spPr/>
      <dgm:t>
        <a:bodyPr/>
        <a:lstStyle/>
        <a:p>
          <a:endParaRPr lang="en-US"/>
        </a:p>
      </dgm:t>
    </dgm:pt>
    <dgm:pt modelId="{E2959F05-0413-48BE-BBE2-802D7B8FCD42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UL?,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NVDC </a:t>
          </a:r>
          <a:r>
            <a:rPr lang="en-US" sz="900" b="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(3S Batt.)</a:t>
          </a:r>
          <a:endParaRPr lang="en-IN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B23EF33-621F-43E9-874E-FD82F70B2FBE}" type="parTrans" cxnId="{5421C168-CBD1-44F5-8DA0-7AE0E89B8509}">
      <dgm:prSet/>
      <dgm:spPr/>
      <dgm:t>
        <a:bodyPr/>
        <a:lstStyle/>
        <a:p>
          <a:endParaRPr lang="en-US"/>
        </a:p>
      </dgm:t>
    </dgm:pt>
    <dgm:pt modelId="{974A1E39-6BCB-495C-B872-99CC3E799C7D}" type="sibTrans" cxnId="{5421C168-CBD1-44F5-8DA0-7AE0E89B8509}">
      <dgm:prSet/>
      <dgm:spPr/>
      <dgm:t>
        <a:bodyPr/>
        <a:lstStyle/>
        <a:p>
          <a:endParaRPr lang="en-US"/>
        </a:p>
      </dgm:t>
    </dgm:pt>
    <dgm:pt modelId="{F2E9AC41-93B7-4887-90FB-16DE4E045038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</a:t>
          </a:r>
        </a:p>
      </dgm:t>
    </dgm:pt>
    <dgm:pt modelId="{5DCF63BF-DCD5-478C-98BA-8EACCB6D2B9B}" type="sibTrans" cxnId="{7FAEA2D3-C2F7-438B-A88F-8C1B26AA84CC}">
      <dgm:prSet/>
      <dgm:spPr/>
      <dgm:t>
        <a:bodyPr/>
        <a:lstStyle/>
        <a:p>
          <a:endParaRPr lang="en-US"/>
        </a:p>
      </dgm:t>
    </dgm:pt>
    <dgm:pt modelId="{B72FA380-89DA-4282-8089-52DC86A3FCF3}" type="parTrans" cxnId="{7FAEA2D3-C2F7-438B-A88F-8C1B26AA84CC}">
      <dgm:prSet/>
      <dgm:spPr/>
      <dgm:t>
        <a:bodyPr/>
        <a:lstStyle/>
        <a:p>
          <a:endParaRPr lang="en-US"/>
        </a:p>
      </dgm:t>
    </dgm:pt>
    <dgm:pt modelId="{E92FC118-DE66-4B07-879D-CC71B89DB430}">
      <dgm:prSet custT="1"/>
      <dgm:spPr/>
      <dgm:t>
        <a:bodyPr/>
        <a:lstStyle/>
        <a:p>
          <a:r>
            <a:rPr lang="en-US" sz="9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4568E92-1AD6-4B41-829C-68A6145EE6E1}" type="parTrans" cxnId="{B89208A9-7598-4942-948B-48BF200BEAF7}">
      <dgm:prSet/>
      <dgm:spPr/>
      <dgm:t>
        <a:bodyPr/>
        <a:lstStyle/>
        <a:p>
          <a:endParaRPr lang="en-US"/>
        </a:p>
      </dgm:t>
    </dgm:pt>
    <dgm:pt modelId="{18108AF5-4887-485A-A280-3E5FBF01A01D}" type="sibTrans" cxnId="{B89208A9-7598-4942-948B-48BF200BEAF7}">
      <dgm:prSet/>
      <dgm:spPr/>
      <dgm:t>
        <a:bodyPr/>
        <a:lstStyle/>
        <a:p>
          <a:endParaRPr lang="en-US"/>
        </a:p>
      </dgm:t>
    </dgm:pt>
    <dgm:pt modelId="{8848DADA-1E36-4E18-B937-52BA53FF596F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 </a:t>
          </a:r>
          <a:endParaRPr lang="en-US" sz="1000" b="1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8CF76E6-2FC6-4C63-A472-C60515652FAE}" type="sib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0F28F2B-AA86-406B-BA58-18965E401368}" type="par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0D81F33-10F5-427F-B3E8-FD6E988AA991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(Hx), </a:t>
          </a:r>
          <a:r>
            <a:rPr lang="en-US" sz="9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OC</a:t>
          </a:r>
        </a:p>
      </dgm:t>
    </dgm:pt>
    <dgm:pt modelId="{C647F90B-A157-4597-8A48-5DA1177B53CF}" type="sib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6D9ECBE-EA2D-46B2-A8D4-6361A7DE0886}" type="par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18875BB-A550-4B93-AD91-2E74720C82C1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900" b="0" u="none" strike="sng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 TBD</a:t>
          </a:r>
          <a:endParaRPr lang="en-IN" sz="900" strike="sngStrike" kern="1200" noProof="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C37C750-4526-4FC5-B0EA-31493282A7D3}" type="parTrans" cxnId="{F16F82A1-8C04-4FB4-8C49-2BA53CEF9EA9}">
      <dgm:prSet/>
      <dgm:spPr/>
      <dgm:t>
        <a:bodyPr/>
        <a:lstStyle/>
        <a:p>
          <a:endParaRPr lang="en-US"/>
        </a:p>
      </dgm:t>
    </dgm:pt>
    <dgm:pt modelId="{300B9E5D-ED03-4D48-A632-330ECFA44116}" type="sibTrans" cxnId="{F16F82A1-8C04-4FB4-8C49-2BA53CEF9EA9}">
      <dgm:prSet/>
      <dgm:spPr/>
      <dgm:t>
        <a:bodyPr/>
        <a:lstStyle/>
        <a:p>
          <a:endParaRPr lang="en-US"/>
        </a:p>
      </dgm:t>
    </dgm:pt>
    <dgm:pt modelId="{73ABC802-4306-45C8-B561-4884FFF08EE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8770BB2-3444-4E6D-89C8-FB559516DCFA}" type="parTrans" cxnId="{EF126FCF-549E-413C-8771-AF22878D55B3}">
      <dgm:prSet/>
      <dgm:spPr/>
      <dgm:t>
        <a:bodyPr/>
        <a:lstStyle/>
        <a:p>
          <a:endParaRPr lang="en-US"/>
        </a:p>
      </dgm:t>
    </dgm:pt>
    <dgm:pt modelId="{4A961816-86C8-40D7-A944-DD88E12DC2E9}" type="sibTrans" cxnId="{EF126FCF-549E-413C-8771-AF22878D55B3}">
      <dgm:prSet/>
      <dgm:spPr/>
      <dgm:t>
        <a:bodyPr/>
        <a:lstStyle/>
        <a:p>
          <a:endParaRPr lang="en-US"/>
        </a:p>
      </dgm:t>
    </dgm:pt>
    <dgm:pt modelId="{394F97BD-DFE6-41C0-BE04-D1816AACA551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dirty="0">
              <a:solidFill>
                <a:srgbClr val="00B0F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en-US" sz="900" b="1" strike="sngStrike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strike="sngStrike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(POR for ECG only) TBD</a:t>
          </a:r>
        </a:p>
      </dgm:t>
    </dgm:pt>
    <dgm:pt modelId="{E8F50C22-52C6-4FD5-B412-1841A17607E9}" type="parTrans" cxnId="{0AA035D0-3CBE-44C9-8305-FD22E7BF315F}">
      <dgm:prSet/>
      <dgm:spPr/>
      <dgm:t>
        <a:bodyPr/>
        <a:lstStyle/>
        <a:p>
          <a:endParaRPr lang="en-US"/>
        </a:p>
      </dgm:t>
    </dgm:pt>
    <dgm:pt modelId="{D70DFEBE-4C3C-4F0B-8F53-2B3EEB3FBDE3}" type="sibTrans" cxnId="{0AA035D0-3CBE-44C9-8305-FD22E7BF315F}">
      <dgm:prSet/>
      <dgm:spPr/>
      <dgm:t>
        <a:bodyPr/>
        <a:lstStyle/>
        <a:p>
          <a:endParaRPr lang="en-US"/>
        </a:p>
      </dgm:t>
    </dgm:pt>
    <dgm:pt modelId="{30773286-7931-4332-82F4-AE3A92865EC2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1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5F01C0D-DAF6-4BC4-B9AE-BF492EB22E92}" type="parTrans" cxnId="{4F3B1832-1F86-4C8D-81A7-5A0AD2CB9146}">
      <dgm:prSet/>
      <dgm:spPr/>
      <dgm:t>
        <a:bodyPr/>
        <a:lstStyle/>
        <a:p>
          <a:endParaRPr lang="en-US"/>
        </a:p>
      </dgm:t>
    </dgm:pt>
    <dgm:pt modelId="{E1EDA7BD-AF8C-4D84-BC45-BB63A9A01DAB}" type="sibTrans" cxnId="{4F3B1832-1F86-4C8D-81A7-5A0AD2CB9146}">
      <dgm:prSet/>
      <dgm:spPr/>
      <dgm:t>
        <a:bodyPr/>
        <a:lstStyle/>
        <a:p>
          <a:endParaRPr lang="en-US"/>
        </a:p>
      </dgm:t>
    </dgm:pt>
    <dgm:pt modelId="{C4813257-F6C2-4FE6-8172-926A376BE132}">
      <dgm:prSet custT="1"/>
      <dgm:spPr/>
      <dgm:t>
        <a:bodyPr rIns="9144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r>
            <a:rPr lang="en-US" sz="9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</a:t>
          </a:r>
          <a:r>
            <a:rPr lang="it-IT" sz="9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1" strike="sngStrike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C09C7DED-7929-45F9-8EBF-F001D8F0A728}" type="sibTrans" cxnId="{909F9DC4-3442-4217-81D9-FAFEC5E19770}">
      <dgm:prSet/>
      <dgm:spPr/>
      <dgm:t>
        <a:bodyPr/>
        <a:lstStyle/>
        <a:p>
          <a:endParaRPr lang="en-US"/>
        </a:p>
      </dgm:t>
    </dgm:pt>
    <dgm:pt modelId="{9C904DA4-6AD7-4DD8-B77A-969940621839}" type="parTrans" cxnId="{909F9DC4-3442-4217-81D9-FAFEC5E19770}">
      <dgm:prSet/>
      <dgm:spPr/>
      <dgm:t>
        <a:bodyPr/>
        <a:lstStyle/>
        <a:p>
          <a:endParaRPr lang="en-US"/>
        </a:p>
      </dgm:t>
    </dgm:pt>
    <dgm:pt modelId="{5CA14E6A-2A28-4734-9D76-4339CE9C0EB5}" type="pres">
      <dgm:prSet presAssocID="{9784A62F-E623-4DA8-9C53-161797F0AB49}" presName="Name0" presStyleCnt="0">
        <dgm:presLayoutVars>
          <dgm:dir/>
          <dgm:animLvl val="lvl"/>
          <dgm:resizeHandles val="exact"/>
        </dgm:presLayoutVars>
      </dgm:prSet>
      <dgm:spPr/>
    </dgm:pt>
    <dgm:pt modelId="{B4F6A22E-8562-4FF6-BED4-0DC6DB3446C3}" type="pres">
      <dgm:prSet presAssocID="{6CAE4490-55F9-4146-B073-BA00402CF6D6}" presName="linNode" presStyleCnt="0"/>
      <dgm:spPr/>
    </dgm:pt>
    <dgm:pt modelId="{FDF72B3C-4AD7-49AE-AD7C-756D0A5E44FE}" type="pres">
      <dgm:prSet presAssocID="{6CAE4490-55F9-4146-B073-BA00402CF6D6}" presName="parentText" presStyleLbl="node1" presStyleIdx="0" presStyleCnt="7">
        <dgm:presLayoutVars>
          <dgm:chMax val="1"/>
          <dgm:bulletEnabled val="1"/>
        </dgm:presLayoutVars>
      </dgm:prSet>
      <dgm:spPr/>
    </dgm:pt>
    <dgm:pt modelId="{DD32160F-E9EA-49A2-AC04-986254BBAA57}" type="pres">
      <dgm:prSet presAssocID="{6CAE4490-55F9-4146-B073-BA00402CF6D6}" presName="descendantText" presStyleLbl="alignAccFollowNode1" presStyleIdx="0" presStyleCnt="7">
        <dgm:presLayoutVars>
          <dgm:bulletEnabled val="1"/>
        </dgm:presLayoutVars>
      </dgm:prSet>
      <dgm:spPr/>
    </dgm:pt>
    <dgm:pt modelId="{0DF343B8-DCE6-4D9C-A664-916C38C4BA68}" type="pres">
      <dgm:prSet presAssocID="{4EFE5A21-1AD4-4138-8073-48A5794EFC55}" presName="sp" presStyleCnt="0"/>
      <dgm:spPr/>
    </dgm:pt>
    <dgm:pt modelId="{97B0F011-D5E9-41A7-B044-D032394110E3}" type="pres">
      <dgm:prSet presAssocID="{E7F17D41-7E15-4BEB-A7C6-FD1E46B64B8C}" presName="linNode" presStyleCnt="0"/>
      <dgm:spPr/>
    </dgm:pt>
    <dgm:pt modelId="{E1D32F10-12CB-4C1E-B9B8-2C473C24894C}" type="pres">
      <dgm:prSet presAssocID="{E7F17D41-7E15-4BEB-A7C6-FD1E46B64B8C}" presName="parentText" presStyleLbl="node1" presStyleIdx="1" presStyleCnt="7">
        <dgm:presLayoutVars>
          <dgm:chMax val="1"/>
          <dgm:bulletEnabled val="1"/>
        </dgm:presLayoutVars>
      </dgm:prSet>
      <dgm:spPr/>
    </dgm:pt>
    <dgm:pt modelId="{6231ED85-6EDB-488A-AC38-AC5BC192CF48}" type="pres">
      <dgm:prSet presAssocID="{E7F17D41-7E15-4BEB-A7C6-FD1E46B64B8C}" presName="descendantText" presStyleLbl="alignAccFollowNode1" presStyleIdx="1" presStyleCnt="7">
        <dgm:presLayoutVars>
          <dgm:bulletEnabled val="1"/>
        </dgm:presLayoutVars>
      </dgm:prSet>
      <dgm:spPr/>
    </dgm:pt>
    <dgm:pt modelId="{EB0A558B-DCEF-40D7-8569-9DE8C582422A}" type="pres">
      <dgm:prSet presAssocID="{65BFF2E9-3A31-4311-84C6-B86DB62B6CF1}" presName="sp" presStyleCnt="0"/>
      <dgm:spPr/>
    </dgm:pt>
    <dgm:pt modelId="{ACDBA354-0B13-4F50-8F63-392C38BC4DB2}" type="pres">
      <dgm:prSet presAssocID="{0BC87800-6C34-4AD9-8467-AEB3087AC716}" presName="linNode" presStyleCnt="0"/>
      <dgm:spPr/>
    </dgm:pt>
    <dgm:pt modelId="{2DA9B785-1C37-4FF1-8D5E-F8CD9A18C46F}" type="pres">
      <dgm:prSet presAssocID="{0BC87800-6C34-4AD9-8467-AEB3087AC716}" presName="parentText" presStyleLbl="node1" presStyleIdx="2" presStyleCnt="7">
        <dgm:presLayoutVars>
          <dgm:chMax val="1"/>
          <dgm:bulletEnabled val="1"/>
        </dgm:presLayoutVars>
      </dgm:prSet>
      <dgm:spPr/>
    </dgm:pt>
    <dgm:pt modelId="{AAE46745-486A-4659-814D-977AF5FDEA02}" type="pres">
      <dgm:prSet presAssocID="{0BC87800-6C34-4AD9-8467-AEB3087AC716}" presName="descendantText" presStyleLbl="alignAccFollowNode1" presStyleIdx="2" presStyleCnt="7">
        <dgm:presLayoutVars>
          <dgm:bulletEnabled val="1"/>
        </dgm:presLayoutVars>
      </dgm:prSet>
      <dgm:spPr/>
    </dgm:pt>
    <dgm:pt modelId="{87B15984-B4B0-4664-B525-806CAE125B56}" type="pres">
      <dgm:prSet presAssocID="{66F0F442-E883-4F97-81F7-40C791FC1B1C}" presName="sp" presStyleCnt="0"/>
      <dgm:spPr/>
    </dgm:pt>
    <dgm:pt modelId="{77926C09-B90D-421F-8EC7-A1344AC2103D}" type="pres">
      <dgm:prSet presAssocID="{6BEADC08-667F-4461-9D67-D7C75E9FF6D6}" presName="linNode" presStyleCnt="0"/>
      <dgm:spPr/>
    </dgm:pt>
    <dgm:pt modelId="{A852C10C-777D-4B35-976E-705DCDD716CF}" type="pres">
      <dgm:prSet presAssocID="{6BEADC08-667F-4461-9D67-D7C75E9FF6D6}" presName="parentText" presStyleLbl="node1" presStyleIdx="3" presStyleCnt="7">
        <dgm:presLayoutVars>
          <dgm:chMax val="1"/>
          <dgm:bulletEnabled val="1"/>
        </dgm:presLayoutVars>
      </dgm:prSet>
      <dgm:spPr/>
    </dgm:pt>
    <dgm:pt modelId="{23641527-C507-41C8-9F30-C113A4BC7040}" type="pres">
      <dgm:prSet presAssocID="{6BEADC08-667F-4461-9D67-D7C75E9FF6D6}" presName="descendantText" presStyleLbl="alignAccFollowNode1" presStyleIdx="3" presStyleCnt="7">
        <dgm:presLayoutVars>
          <dgm:bulletEnabled val="1"/>
        </dgm:presLayoutVars>
      </dgm:prSet>
      <dgm:spPr/>
    </dgm:pt>
    <dgm:pt modelId="{04E76CC0-55FC-4134-82D4-7DB329B4F4F6}" type="pres">
      <dgm:prSet presAssocID="{4F0B1226-B5F0-4BFC-8578-78DC9CEA9464}" presName="sp" presStyleCnt="0"/>
      <dgm:spPr/>
    </dgm:pt>
    <dgm:pt modelId="{870537F1-5112-4377-84C5-8E04479CA3DE}" type="pres">
      <dgm:prSet presAssocID="{33513A47-EDF2-4893-A3C6-EF5B916BE720}" presName="linNode" presStyleCnt="0"/>
      <dgm:spPr/>
    </dgm:pt>
    <dgm:pt modelId="{FB67B679-9231-4083-BCBB-51AF58762BEC}" type="pres">
      <dgm:prSet presAssocID="{33513A47-EDF2-4893-A3C6-EF5B916BE720}" presName="parentText" presStyleLbl="node1" presStyleIdx="4" presStyleCnt="7">
        <dgm:presLayoutVars>
          <dgm:chMax val="1"/>
          <dgm:bulletEnabled val="1"/>
        </dgm:presLayoutVars>
      </dgm:prSet>
      <dgm:spPr/>
    </dgm:pt>
    <dgm:pt modelId="{0DF75C31-7387-4DE2-8A59-8D2C805AEE17}" type="pres">
      <dgm:prSet presAssocID="{33513A47-EDF2-4893-A3C6-EF5B916BE720}" presName="descendantText" presStyleLbl="alignAccFollowNode1" presStyleIdx="4" presStyleCnt="7" custLinFactNeighborX="622" custLinFactNeighborY="-478">
        <dgm:presLayoutVars>
          <dgm:bulletEnabled val="1"/>
        </dgm:presLayoutVars>
      </dgm:prSet>
      <dgm:spPr/>
    </dgm:pt>
    <dgm:pt modelId="{98595195-6E7B-450A-B2DA-1DDDBF44738B}" type="pres">
      <dgm:prSet presAssocID="{1DD243B8-2CE5-4D98-9560-7554095125B2}" presName="sp" presStyleCnt="0"/>
      <dgm:spPr/>
    </dgm:pt>
    <dgm:pt modelId="{1028F532-4E7F-4E5E-9E63-D249F109B4AF}" type="pres">
      <dgm:prSet presAssocID="{218875BB-A550-4B93-AD91-2E74720C82C1}" presName="linNode" presStyleCnt="0"/>
      <dgm:spPr/>
    </dgm:pt>
    <dgm:pt modelId="{AE155438-2526-4E33-B0F8-1C6F00E85C4E}" type="pres">
      <dgm:prSet presAssocID="{218875BB-A550-4B93-AD91-2E74720C82C1}" presName="parentText" presStyleLbl="node1" presStyleIdx="5" presStyleCnt="7">
        <dgm:presLayoutVars>
          <dgm:chMax val="1"/>
          <dgm:bulletEnabled val="1"/>
        </dgm:presLayoutVars>
      </dgm:prSet>
      <dgm:spPr/>
    </dgm:pt>
    <dgm:pt modelId="{D16E4279-03EE-4E11-95F4-0ABA4FD87015}" type="pres">
      <dgm:prSet presAssocID="{218875BB-A550-4B93-AD91-2E74720C82C1}" presName="descendantText" presStyleLbl="alignAccFollowNode1" presStyleIdx="5" presStyleCnt="7">
        <dgm:presLayoutVars>
          <dgm:bulletEnabled val="1"/>
        </dgm:presLayoutVars>
      </dgm:prSet>
      <dgm:spPr/>
    </dgm:pt>
    <dgm:pt modelId="{9D658D60-30CD-4546-9FC8-82392C1B0F8F}" type="pres">
      <dgm:prSet presAssocID="{300B9E5D-ED03-4D48-A632-330ECFA44116}" presName="sp" presStyleCnt="0"/>
      <dgm:spPr/>
    </dgm:pt>
    <dgm:pt modelId="{0E5087B9-4409-40E0-910D-FF893B38B440}" type="pres">
      <dgm:prSet presAssocID="{08151CD2-285B-499E-833F-AB270BD416B9}" presName="linNode" presStyleCnt="0"/>
      <dgm:spPr/>
    </dgm:pt>
    <dgm:pt modelId="{71740755-8A4A-4852-BDB6-5F889C127578}" type="pres">
      <dgm:prSet presAssocID="{08151CD2-285B-499E-833F-AB270BD416B9}" presName="parentText" presStyleLbl="node1" presStyleIdx="6" presStyleCnt="7">
        <dgm:presLayoutVars>
          <dgm:chMax val="1"/>
          <dgm:bulletEnabled val="1"/>
        </dgm:presLayoutVars>
      </dgm:prSet>
      <dgm:spPr/>
    </dgm:pt>
    <dgm:pt modelId="{D2381A0F-7BDF-433F-8744-97016A1AC484}" type="pres">
      <dgm:prSet presAssocID="{08151CD2-285B-499E-833F-AB270BD416B9}" presName="descendantText" presStyleLbl="alignAccFollowNode1" presStyleIdx="6" presStyleCnt="7">
        <dgm:presLayoutVars>
          <dgm:bulletEnabled val="1"/>
        </dgm:presLayoutVars>
      </dgm:prSet>
      <dgm:spPr/>
    </dgm:pt>
  </dgm:ptLst>
  <dgm:cxnLst>
    <dgm:cxn modelId="{E93CA603-DDF5-4941-AF16-A2DA55156ED1}" type="presOf" srcId="{73ABC802-4306-45C8-B561-4884FFF08EE1}" destId="{D16E4279-03EE-4E11-95F4-0ABA4FD87015}" srcOrd="0" destOrd="0" presId="urn:microsoft.com/office/officeart/2005/8/layout/vList5"/>
    <dgm:cxn modelId="{2C55C703-C683-4CD3-9C8E-D1813A75860C}" type="presOf" srcId="{C4813257-F6C2-4FE6-8172-926A376BE132}" destId="{D16E4279-03EE-4E11-95F4-0ABA4FD87015}" srcOrd="0" destOrd="2" presId="urn:microsoft.com/office/officeart/2005/8/layout/vList5"/>
    <dgm:cxn modelId="{73B07104-6068-4B8B-A781-586A093D749B}" type="presOf" srcId="{08151CD2-285B-499E-833F-AB270BD416B9}" destId="{71740755-8A4A-4852-BDB6-5F889C127578}" srcOrd="0" destOrd="0" presId="urn:microsoft.com/office/officeart/2005/8/layout/vList5"/>
    <dgm:cxn modelId="{C2E8CF05-BD03-47C8-861A-0873DE31E757}" type="presOf" srcId="{394F97BD-DFE6-41C0-BE04-D1816AACA551}" destId="{D16E4279-03EE-4E11-95F4-0ABA4FD87015}" srcOrd="0" destOrd="1" presId="urn:microsoft.com/office/officeart/2005/8/layout/vList5"/>
    <dgm:cxn modelId="{0F3D3E0B-BDA1-4C77-AE4B-86A35E8BEA1D}" type="presOf" srcId="{5B27990D-06BD-4561-BF19-DEE66B572A1A}" destId="{23641527-C507-41C8-9F30-C113A4BC7040}" srcOrd="0" destOrd="3" presId="urn:microsoft.com/office/officeart/2005/8/layout/vList5"/>
    <dgm:cxn modelId="{C14E460D-1FED-4949-B76F-222A873171C3}" srcId="{9784A62F-E623-4DA8-9C53-161797F0AB49}" destId="{0BC87800-6C34-4AD9-8467-AEB3087AC716}" srcOrd="2" destOrd="0" parTransId="{1FD852A0-FAB5-47E1-8841-023E084DF1F7}" sibTransId="{66F0F442-E883-4F97-81F7-40C791FC1B1C}"/>
    <dgm:cxn modelId="{39367F0E-703B-41C6-9804-BBE609B74351}" srcId="{6BEADC08-667F-4461-9D67-D7C75E9FF6D6}" destId="{5B27990D-06BD-4561-BF19-DEE66B572A1A}" srcOrd="3" destOrd="0" parTransId="{5EC2FC24-57DA-4361-82A4-A24C277E29AA}" sibTransId="{79077944-C7E7-484C-B9C3-9FDBB4BDFB35}"/>
    <dgm:cxn modelId="{7F6B8310-89EC-4CF8-94DE-AD12926600AF}" srcId="{33513A47-EDF2-4893-A3C6-EF5B916BE720}" destId="{A5A0EE63-08F2-4DE6-8A09-78F1FFDFBCEE}" srcOrd="0" destOrd="0" parTransId="{6E798CBC-D52B-4604-A1B0-0CFB064EE739}" sibTransId="{087A991C-EB6C-4A1A-84DB-04AFF3069F56}"/>
    <dgm:cxn modelId="{EBF83F1C-0BC0-4F23-9E46-423AD8F4281B}" type="presOf" srcId="{E7F17D41-7E15-4BEB-A7C6-FD1E46B64B8C}" destId="{E1D32F10-12CB-4C1E-B9B8-2C473C24894C}" srcOrd="0" destOrd="0" presId="urn:microsoft.com/office/officeart/2005/8/layout/vList5"/>
    <dgm:cxn modelId="{94DC9C1C-8D7C-408F-A239-6F5923DE53E0}" type="presOf" srcId="{0BC87800-6C34-4AD9-8467-AEB3087AC716}" destId="{2DA9B785-1C37-4FF1-8D5E-F8CD9A18C46F}" srcOrd="0" destOrd="0" presId="urn:microsoft.com/office/officeart/2005/8/layout/vList5"/>
    <dgm:cxn modelId="{D8A9A620-D22E-434C-BA1C-5E9AFC49775F}" srcId="{9784A62F-E623-4DA8-9C53-161797F0AB49}" destId="{08151CD2-285B-499E-833F-AB270BD416B9}" srcOrd="6" destOrd="0" parTransId="{1B0CDF5A-07C3-4A21-86DD-2B9A13A2306C}" sibTransId="{429B21A3-FFF0-4781-BE4B-4321357FE76A}"/>
    <dgm:cxn modelId="{7E646422-CCD6-433A-BC82-5264A96C7D3C}" type="presOf" srcId="{A5A0EE63-08F2-4DE6-8A09-78F1FFDFBCEE}" destId="{0DF75C31-7387-4DE2-8A59-8D2C805AEE17}" srcOrd="0" destOrd="0" presId="urn:microsoft.com/office/officeart/2005/8/layout/vList5"/>
    <dgm:cxn modelId="{20CD6B25-E526-4984-8078-FD25DEB39491}" type="presOf" srcId="{90019DEB-9F3A-456F-BD2E-6313E0C07BDC}" destId="{6231ED85-6EDB-488A-AC38-AC5BC192CF48}" srcOrd="0" destOrd="0" presId="urn:microsoft.com/office/officeart/2005/8/layout/vList5"/>
    <dgm:cxn modelId="{DF87D92B-CB4E-4ECC-8C3F-FFCEBC0EF9F1}" srcId="{E7F17D41-7E15-4BEB-A7C6-FD1E46B64B8C}" destId="{90019DEB-9F3A-456F-BD2E-6313E0C07BDC}" srcOrd="0" destOrd="0" parTransId="{30ABA029-9919-4153-AFF2-56B8BF856F51}" sibTransId="{EFC6E9C3-AA52-476A-89FC-93E1AAF81039}"/>
    <dgm:cxn modelId="{648A3A2F-E0CC-4039-AD56-70075757CE60}" type="presOf" srcId="{8848DADA-1E36-4E18-B937-52BA53FF596F}" destId="{DD32160F-E9EA-49A2-AC04-986254BBAA57}" srcOrd="0" destOrd="3" presId="urn:microsoft.com/office/officeart/2005/8/layout/vList5"/>
    <dgm:cxn modelId="{18001F30-390F-4566-A4D4-0458AE061EE4}" type="presOf" srcId="{10533148-A944-42BF-8ED5-1221CE836A5E}" destId="{23641527-C507-41C8-9F30-C113A4BC7040}" srcOrd="0" destOrd="0" presId="urn:microsoft.com/office/officeart/2005/8/layout/vList5"/>
    <dgm:cxn modelId="{4F3B1832-1F86-4C8D-81A7-5A0AD2CB9146}" srcId="{218875BB-A550-4B93-AD91-2E74720C82C1}" destId="{30773286-7931-4332-82F4-AE3A92865EC2}" srcOrd="3" destOrd="0" parTransId="{A5F01C0D-DAF6-4BC4-B9AE-BF492EB22E92}" sibTransId="{E1EDA7BD-AF8C-4D84-BC45-BB63A9A01DAB}"/>
    <dgm:cxn modelId="{8083DC3D-E6B6-4125-B2E2-5F1303407DDB}" srcId="{0BC87800-6C34-4AD9-8467-AEB3087AC716}" destId="{0DB1AED3-EB54-42D0-96EE-2BE00F2B2767}" srcOrd="2" destOrd="0" parTransId="{D6D1E908-C8C4-4E7B-951C-FB1273F5FA2C}" sibTransId="{EA1CA610-13BD-49C9-8FC8-0C0DA38C77CF}"/>
    <dgm:cxn modelId="{2A4C9D5C-EE54-480D-8B0B-316A8949CF41}" type="presOf" srcId="{243B8147-819D-45BF-9880-CA5C238EFEC2}" destId="{AAE46745-486A-4659-814D-977AF5FDEA02}" srcOrd="0" destOrd="3" presId="urn:microsoft.com/office/officeart/2005/8/layout/vList5"/>
    <dgm:cxn modelId="{8977D85F-FE15-4553-84E4-585DECC6F879}" type="presOf" srcId="{30773286-7931-4332-82F4-AE3A92865EC2}" destId="{D16E4279-03EE-4E11-95F4-0ABA4FD87015}" srcOrd="0" destOrd="3" presId="urn:microsoft.com/office/officeart/2005/8/layout/vList5"/>
    <dgm:cxn modelId="{DBAB8866-7F31-44A3-B190-D9FB58134E64}" srcId="{33513A47-EDF2-4893-A3C6-EF5B916BE720}" destId="{2EF19AF9-2E39-4A64-851F-783DD4589DAE}" srcOrd="1" destOrd="0" parTransId="{AE586A1E-81D2-43D1-9C08-E1CB3F64FCA5}" sibTransId="{526AACF3-3A8B-4AD7-B53C-914AEF724FBD}"/>
    <dgm:cxn modelId="{5421C168-CBD1-44F5-8DA0-7AE0E89B8509}" srcId="{08151CD2-285B-499E-833F-AB270BD416B9}" destId="{E2959F05-0413-48BE-BBE2-802D7B8FCD42}" srcOrd="1" destOrd="0" parTransId="{EB23EF33-621F-43E9-874E-FD82F70B2FBE}" sibTransId="{974A1E39-6BCB-495C-B872-99CC3E799C7D}"/>
    <dgm:cxn modelId="{0C2C216C-3E0C-4F34-9244-6E5EB30B6473}" type="presOf" srcId="{35AE7E82-E451-45FE-A435-9D1BA39D955C}" destId="{0DF75C31-7387-4DE2-8A59-8D2C805AEE17}" srcOrd="0" destOrd="3" presId="urn:microsoft.com/office/officeart/2005/8/layout/vList5"/>
    <dgm:cxn modelId="{3A9FD275-C4DB-46C3-A9C5-143527D34F03}" type="presOf" srcId="{0A09B448-520E-465F-B9F1-C58941EFAB17}" destId="{DD32160F-E9EA-49A2-AC04-986254BBAA57}" srcOrd="0" destOrd="1" presId="urn:microsoft.com/office/officeart/2005/8/layout/vList5"/>
    <dgm:cxn modelId="{81138576-721C-4B26-8011-C7F842BCDEB4}" type="presOf" srcId="{C7A14D8A-8FF4-4D05-9A9E-7204B519918A}" destId="{6231ED85-6EDB-488A-AC38-AC5BC192CF48}" srcOrd="0" destOrd="3" presId="urn:microsoft.com/office/officeart/2005/8/layout/vList5"/>
    <dgm:cxn modelId="{E2A0C356-8167-4886-9F6E-31F7587B79A2}" type="presOf" srcId="{AC0ECAD5-BE5D-462C-845F-FA565AEE766F}" destId="{23641527-C507-41C8-9F30-C113A4BC7040}" srcOrd="0" destOrd="1" presId="urn:microsoft.com/office/officeart/2005/8/layout/vList5"/>
    <dgm:cxn modelId="{76CCB05A-0264-423C-9656-5A85F3181623}" srcId="{9784A62F-E623-4DA8-9C53-161797F0AB49}" destId="{33513A47-EDF2-4893-A3C6-EF5B916BE720}" srcOrd="4" destOrd="0" parTransId="{B62A0669-B3E2-49C4-BDD3-1C3A4C2A440F}" sibTransId="{1DD243B8-2CE5-4D98-9560-7554095125B2}"/>
    <dgm:cxn modelId="{5CEA1F7F-9EC6-436E-AE16-D1EAE9BC219A}" srcId="{0BC87800-6C34-4AD9-8467-AEB3087AC716}" destId="{243B8147-819D-45BF-9880-CA5C238EFEC2}" srcOrd="3" destOrd="0" parTransId="{0E1EAAA2-3A92-4B23-B268-8BF3AE160C57}" sibTransId="{98B58612-F3B5-4185-AEA9-7F7E8BB36FDE}"/>
    <dgm:cxn modelId="{87F7C085-60F5-4CB8-A241-40E3B86C63D4}" type="presOf" srcId="{53AEB545-5357-48FF-BFB4-68C6991EA4DF}" destId="{D2381A0F-7BDF-433F-8744-97016A1AC484}" srcOrd="0" destOrd="2" presId="urn:microsoft.com/office/officeart/2005/8/layout/vList5"/>
    <dgm:cxn modelId="{BF65DD86-C46C-428D-8FA7-DEDFB7C96495}" srcId="{6CAE4490-55F9-4146-B073-BA00402CF6D6}" destId="{8848DADA-1E36-4E18-B937-52BA53FF596F}" srcOrd="3" destOrd="0" parTransId="{90F28F2B-AA86-406B-BA58-18965E401368}" sibTransId="{68CF76E6-2FC6-4C63-A472-C60515652FAE}"/>
    <dgm:cxn modelId="{B3F9438B-B812-4366-A89E-19A66F96F921}" type="presOf" srcId="{E2959F05-0413-48BE-BBE2-802D7B8FCD42}" destId="{D2381A0F-7BDF-433F-8744-97016A1AC484}" srcOrd="0" destOrd="1" presId="urn:microsoft.com/office/officeart/2005/8/layout/vList5"/>
    <dgm:cxn modelId="{6E736F93-3662-41BF-8B14-BAACB5C8C697}" type="presOf" srcId="{681D5003-B49D-4F4F-A088-FDCE9DE8A855}" destId="{AAE46745-486A-4659-814D-977AF5FDEA02}" srcOrd="0" destOrd="0" presId="urn:microsoft.com/office/officeart/2005/8/layout/vList5"/>
    <dgm:cxn modelId="{FAE500A1-DE8C-43C3-8B7D-9AF79DA22964}" srcId="{E7F17D41-7E15-4BEB-A7C6-FD1E46B64B8C}" destId="{48800139-A7EC-482C-B9FF-D90823AA407E}" srcOrd="2" destOrd="0" parTransId="{10AD6C1E-0F66-41C8-87E2-0952B55BC0F3}" sibTransId="{A718EFE7-36D0-4CBE-9D4C-84B589FF22AE}"/>
    <dgm:cxn modelId="{F16F82A1-8C04-4FB4-8C49-2BA53CEF9EA9}" srcId="{9784A62F-E623-4DA8-9C53-161797F0AB49}" destId="{218875BB-A550-4B93-AD91-2E74720C82C1}" srcOrd="5" destOrd="0" parTransId="{AC37C750-4526-4FC5-B0EA-31493282A7D3}" sibTransId="{300B9E5D-ED03-4D48-A632-330ECFA44116}"/>
    <dgm:cxn modelId="{B89208A9-7598-4942-948B-48BF200BEAF7}" srcId="{33513A47-EDF2-4893-A3C6-EF5B916BE720}" destId="{E92FC118-DE66-4B07-879D-CC71B89DB430}" srcOrd="2" destOrd="0" parTransId="{64568E92-1AD6-4B41-829C-68A6145EE6E1}" sibTransId="{18108AF5-4887-485A-A280-3E5FBF01A01D}"/>
    <dgm:cxn modelId="{0582A6AA-A552-460D-AE42-D20466CE4FCE}" type="presOf" srcId="{6CAE4490-55F9-4146-B073-BA00402CF6D6}" destId="{FDF72B3C-4AD7-49AE-AD7C-756D0A5E44FE}" srcOrd="0" destOrd="0" presId="urn:microsoft.com/office/officeart/2005/8/layout/vList5"/>
    <dgm:cxn modelId="{6E0ABDAD-6E5D-4BB8-B0F1-5ED23A6D973B}" srcId="{0BC87800-6C34-4AD9-8467-AEB3087AC716}" destId="{C2874B76-E3FB-4E0E-95F9-4572FA9F3796}" srcOrd="1" destOrd="0" parTransId="{BE726A02-AB6F-4262-96FB-7F6007EC9E63}" sibTransId="{6401EECC-CFB8-4D66-BEF0-8CBD04036BDA}"/>
    <dgm:cxn modelId="{5F53CBB1-B5A6-45B5-BE5F-750B4D6D6E94}" type="presOf" srcId="{F2E9AC41-93B7-4887-90FB-16DE4E045038}" destId="{6231ED85-6EDB-488A-AC38-AC5BC192CF48}" srcOrd="0" destOrd="1" presId="urn:microsoft.com/office/officeart/2005/8/layout/vList5"/>
    <dgm:cxn modelId="{53A531B5-3511-485C-A38B-6675E9974AFB}" type="presOf" srcId="{33513A47-EDF2-4893-A3C6-EF5B916BE720}" destId="{FB67B679-9231-4083-BCBB-51AF58762BEC}" srcOrd="0" destOrd="0" presId="urn:microsoft.com/office/officeart/2005/8/layout/vList5"/>
    <dgm:cxn modelId="{DAFBA1B6-07A9-4EC8-B5D9-3A41FDE519D3}" srcId="{9784A62F-E623-4DA8-9C53-161797F0AB49}" destId="{E7F17D41-7E15-4BEB-A7C6-FD1E46B64B8C}" srcOrd="1" destOrd="0" parTransId="{B72DCCC5-3B38-4F9F-989D-D58A794C5116}" sibTransId="{65BFF2E9-3A31-4311-84C6-B86DB62B6CF1}"/>
    <dgm:cxn modelId="{B136FBB6-C1DA-4814-96ED-F6D6A9755192}" srcId="{6CAE4490-55F9-4146-B073-BA00402CF6D6}" destId="{A0D81F33-10F5-427F-B3E8-FD6E988AA991}" srcOrd="2" destOrd="0" parTransId="{A6D9ECBE-EA2D-46B2-A8D4-6361A7DE0886}" sibTransId="{C647F90B-A157-4597-8A48-5DA1177B53CF}"/>
    <dgm:cxn modelId="{262F01B9-A312-4CCE-9A60-98B25DE78F97}" type="presOf" srcId="{48800139-A7EC-482C-B9FF-D90823AA407E}" destId="{6231ED85-6EDB-488A-AC38-AC5BC192CF48}" srcOrd="0" destOrd="2" presId="urn:microsoft.com/office/officeart/2005/8/layout/vList5"/>
    <dgm:cxn modelId="{AE4A36BB-F175-49C6-B522-2462EA02A46A}" type="presOf" srcId="{925C7527-D443-489D-B3D5-B45BB20F20B9}" destId="{D2381A0F-7BDF-433F-8744-97016A1AC484}" srcOrd="0" destOrd="0" presId="urn:microsoft.com/office/officeart/2005/8/layout/vList5"/>
    <dgm:cxn modelId="{BEADA4BE-74DF-4DAD-9AAE-FE8BBF4D9704}" srcId="{08151CD2-285B-499E-833F-AB270BD416B9}" destId="{53AEB545-5357-48FF-BFB4-68C6991EA4DF}" srcOrd="2" destOrd="0" parTransId="{85618389-3775-47A1-A578-B4A1B2FB5275}" sibTransId="{E7751DDE-3F29-4CF4-913F-A0C0E46742FE}"/>
    <dgm:cxn modelId="{A3B877C3-DBF5-484E-8C4B-FD9FC0C40DD6}" srcId="{E7F17D41-7E15-4BEB-A7C6-FD1E46B64B8C}" destId="{C7A14D8A-8FF4-4D05-9A9E-7204B519918A}" srcOrd="3" destOrd="0" parTransId="{246D8EE5-E72A-4CDE-931B-81AB039995DC}" sibTransId="{EB857FEA-8B60-4ADC-B32A-8821A31B3D47}"/>
    <dgm:cxn modelId="{909F9DC4-3442-4217-81D9-FAFEC5E19770}" srcId="{218875BB-A550-4B93-AD91-2E74720C82C1}" destId="{C4813257-F6C2-4FE6-8172-926A376BE132}" srcOrd="2" destOrd="0" parTransId="{9C904DA4-6AD7-4DD8-B77A-969940621839}" sibTransId="{C09C7DED-7929-45F9-8EBF-F001D8F0A728}"/>
    <dgm:cxn modelId="{005883C7-F7A9-4065-80A4-A3CA2C8260B4}" srcId="{6BEADC08-667F-4461-9D67-D7C75E9FF6D6}" destId="{10533148-A944-42BF-8ED5-1221CE836A5E}" srcOrd="0" destOrd="0" parTransId="{463705ED-4944-494C-99C1-C0D48C3291C6}" sibTransId="{646BDE78-6539-4880-A85D-AA34FAD00443}"/>
    <dgm:cxn modelId="{BCF0AECA-4E02-4A05-B292-10A61AE89584}" srcId="{33513A47-EDF2-4893-A3C6-EF5B916BE720}" destId="{35AE7E82-E451-45FE-A435-9D1BA39D955C}" srcOrd="3" destOrd="0" parTransId="{11503AE3-EE5C-472C-BD69-D23E16C4199F}" sibTransId="{58E695D0-D27B-4835-B80B-5492A8F3CC6E}"/>
    <dgm:cxn modelId="{30970DCB-90B1-4F15-884C-67E1DE79384A}" srcId="{9784A62F-E623-4DA8-9C53-161797F0AB49}" destId="{6BEADC08-667F-4461-9D67-D7C75E9FF6D6}" srcOrd="3" destOrd="0" parTransId="{A0FEF1BE-E052-438A-B258-12CE02AD6844}" sibTransId="{4F0B1226-B5F0-4BFC-8578-78DC9CEA9464}"/>
    <dgm:cxn modelId="{25D0A4CC-7A5A-4B37-9107-337FD964884C}" srcId="{08151CD2-285B-499E-833F-AB270BD416B9}" destId="{925C7527-D443-489D-B3D5-B45BB20F20B9}" srcOrd="0" destOrd="0" parTransId="{BAAA99C8-D1C3-449E-8FAE-054D6B8D8B22}" sibTransId="{27894065-95B3-434F-B11F-C68002BB6868}"/>
    <dgm:cxn modelId="{B83F28CD-7B4D-4B70-B8E3-32EC5A0A1225}" srcId="{6CAE4490-55F9-4146-B073-BA00402CF6D6}" destId="{0A09B448-520E-465F-B9F1-C58941EFAB17}" srcOrd="1" destOrd="0" parTransId="{ED1E87D6-433E-4A2F-B534-5729D2DEDC45}" sibTransId="{9ECB2957-330C-4629-83C6-AB84FD37EFA4}"/>
    <dgm:cxn modelId="{DBCAA2CD-8A2D-494E-80D5-5FB9E888CF64}" type="presOf" srcId="{0DB1AED3-EB54-42D0-96EE-2BE00F2B2767}" destId="{AAE46745-486A-4659-814D-977AF5FDEA02}" srcOrd="0" destOrd="2" presId="urn:microsoft.com/office/officeart/2005/8/layout/vList5"/>
    <dgm:cxn modelId="{454559CE-26CE-48A6-993D-D8D9FE7AB57F}" type="presOf" srcId="{2EF19AF9-2E39-4A64-851F-783DD4589DAE}" destId="{0DF75C31-7387-4DE2-8A59-8D2C805AEE17}" srcOrd="0" destOrd="1" presId="urn:microsoft.com/office/officeart/2005/8/layout/vList5"/>
    <dgm:cxn modelId="{EF126FCF-549E-413C-8771-AF22878D55B3}" srcId="{218875BB-A550-4B93-AD91-2E74720C82C1}" destId="{73ABC802-4306-45C8-B561-4884FFF08EE1}" srcOrd="0" destOrd="0" parTransId="{78770BB2-3444-4E6D-89C8-FB559516DCFA}" sibTransId="{4A961816-86C8-40D7-A944-DD88E12DC2E9}"/>
    <dgm:cxn modelId="{0AA035D0-3CBE-44C9-8305-FD22E7BF315F}" srcId="{218875BB-A550-4B93-AD91-2E74720C82C1}" destId="{394F97BD-DFE6-41C0-BE04-D1816AACA551}" srcOrd="1" destOrd="0" parTransId="{E8F50C22-52C6-4FD5-B412-1841A17607E9}" sibTransId="{D70DFEBE-4C3C-4F0B-8F53-2B3EEB3FBDE3}"/>
    <dgm:cxn modelId="{D980C2D0-A084-4950-A87F-597A01619066}" srcId="{6CAE4490-55F9-4146-B073-BA00402CF6D6}" destId="{87FD222E-C5A7-4BAF-80D6-A8A238C94DC5}" srcOrd="0" destOrd="0" parTransId="{6112E4F3-194F-4336-BDD9-F9B0EC4CF21E}" sibTransId="{8287E48E-3731-4D4B-9E18-724706E62357}"/>
    <dgm:cxn modelId="{FEC9D1D0-FB46-41E9-9523-799B426FEBE0}" type="presOf" srcId="{218875BB-A550-4B93-AD91-2E74720C82C1}" destId="{AE155438-2526-4E33-B0F8-1C6F00E85C4E}" srcOrd="0" destOrd="0" presId="urn:microsoft.com/office/officeart/2005/8/layout/vList5"/>
    <dgm:cxn modelId="{7FAEA2D3-C2F7-438B-A88F-8C1B26AA84CC}" srcId="{E7F17D41-7E15-4BEB-A7C6-FD1E46B64B8C}" destId="{F2E9AC41-93B7-4887-90FB-16DE4E045038}" srcOrd="1" destOrd="0" parTransId="{B72FA380-89DA-4282-8089-52DC86A3FCF3}" sibTransId="{5DCF63BF-DCD5-478C-98BA-8EACCB6D2B9B}"/>
    <dgm:cxn modelId="{D5F6A2DB-5514-42F0-A27F-E4636D8F1250}" type="presOf" srcId="{F82CAB05-FC78-4AE1-93C6-721266E11E2D}" destId="{D2381A0F-7BDF-433F-8744-97016A1AC484}" srcOrd="0" destOrd="3" presId="urn:microsoft.com/office/officeart/2005/8/layout/vList5"/>
    <dgm:cxn modelId="{BE1D84E1-3D98-4490-9578-601999CD9541}" srcId="{6BEADC08-667F-4461-9D67-D7C75E9FF6D6}" destId="{AC0ECAD5-BE5D-462C-845F-FA565AEE766F}" srcOrd="1" destOrd="0" parTransId="{5A9ED8A8-0513-43E6-B077-95062249F851}" sibTransId="{BC15293C-B3A3-48C9-948D-85DD30DEEFE0}"/>
    <dgm:cxn modelId="{C40152E2-AEAC-4F5D-8C74-45CCFFF01715}" type="presOf" srcId="{9784A62F-E623-4DA8-9C53-161797F0AB49}" destId="{5CA14E6A-2A28-4734-9D76-4339CE9C0EB5}" srcOrd="0" destOrd="0" presId="urn:microsoft.com/office/officeart/2005/8/layout/vList5"/>
    <dgm:cxn modelId="{11AE22E7-5364-4C45-8AEF-4A7D2C96FA91}" type="presOf" srcId="{87FD222E-C5A7-4BAF-80D6-A8A238C94DC5}" destId="{DD32160F-E9EA-49A2-AC04-986254BBAA57}" srcOrd="0" destOrd="0" presId="urn:microsoft.com/office/officeart/2005/8/layout/vList5"/>
    <dgm:cxn modelId="{96C76EE7-940D-4EEF-ABCC-C7E1869DD6A3}" type="presOf" srcId="{C2874B76-E3FB-4E0E-95F9-4572FA9F3796}" destId="{AAE46745-486A-4659-814D-977AF5FDEA02}" srcOrd="0" destOrd="1" presId="urn:microsoft.com/office/officeart/2005/8/layout/vList5"/>
    <dgm:cxn modelId="{92EDE4E7-8522-45D0-A155-CA1E36392860}" srcId="{9784A62F-E623-4DA8-9C53-161797F0AB49}" destId="{6CAE4490-55F9-4146-B073-BA00402CF6D6}" srcOrd="0" destOrd="0" parTransId="{21508A6D-3956-4864-9FC8-7AD164A0E546}" sibTransId="{4EFE5A21-1AD4-4138-8073-48A5794EFC55}"/>
    <dgm:cxn modelId="{09C67FED-BB41-4570-9AD8-BF708A02748E}" srcId="{0BC87800-6C34-4AD9-8467-AEB3087AC716}" destId="{681D5003-B49D-4F4F-A088-FDCE9DE8A855}" srcOrd="0" destOrd="0" parTransId="{8F80E858-BE81-4503-97D9-213E4AF63453}" sibTransId="{EDF9E095-E50E-47B8-87D4-EC8FFACDF1B3}"/>
    <dgm:cxn modelId="{8A11F1F3-B087-4B0D-AB9C-2E9A4087AEDD}" type="presOf" srcId="{3F5275F9-E203-4F50-AB89-875B311C2B00}" destId="{23641527-C507-41C8-9F30-C113A4BC7040}" srcOrd="0" destOrd="2" presId="urn:microsoft.com/office/officeart/2005/8/layout/vList5"/>
    <dgm:cxn modelId="{23B11EF9-FE36-4741-B129-3DAC28745E36}" type="presOf" srcId="{6BEADC08-667F-4461-9D67-D7C75E9FF6D6}" destId="{A852C10C-777D-4B35-976E-705DCDD716CF}" srcOrd="0" destOrd="0" presId="urn:microsoft.com/office/officeart/2005/8/layout/vList5"/>
    <dgm:cxn modelId="{702214FA-8A8B-43FD-8CEC-F8FD863EBFE5}" srcId="{6BEADC08-667F-4461-9D67-D7C75E9FF6D6}" destId="{3F5275F9-E203-4F50-AB89-875B311C2B00}" srcOrd="2" destOrd="0" parTransId="{9B08CD89-19E0-4D0B-8ED9-AA85CEF95575}" sibTransId="{A5BB7E83-7C2D-45DB-A0A7-7D52FF8E2D55}"/>
    <dgm:cxn modelId="{1A1089FB-1CD7-4CF9-B4A9-C3A377FEEAF3}" srcId="{08151CD2-285B-499E-833F-AB270BD416B9}" destId="{F82CAB05-FC78-4AE1-93C6-721266E11E2D}" srcOrd="3" destOrd="0" parTransId="{8A6552FE-422D-4C53-AB54-2713DC66E5DA}" sibTransId="{45F303C2-FAF1-4A86-B1EF-1F0C390C6AD6}"/>
    <dgm:cxn modelId="{04BB34FD-CE3B-44E4-9188-D7996C384844}" type="presOf" srcId="{A0D81F33-10F5-427F-B3E8-FD6E988AA991}" destId="{DD32160F-E9EA-49A2-AC04-986254BBAA57}" srcOrd="0" destOrd="2" presId="urn:microsoft.com/office/officeart/2005/8/layout/vList5"/>
    <dgm:cxn modelId="{5F7CE5FD-62E9-40A1-AD0C-7B440647811B}" type="presOf" srcId="{E92FC118-DE66-4B07-879D-CC71B89DB430}" destId="{0DF75C31-7387-4DE2-8A59-8D2C805AEE17}" srcOrd="0" destOrd="2" presId="urn:microsoft.com/office/officeart/2005/8/layout/vList5"/>
    <dgm:cxn modelId="{B2E50E4B-FA2C-47C0-8AF8-6126690CA240}" type="presParOf" srcId="{5CA14E6A-2A28-4734-9D76-4339CE9C0EB5}" destId="{B4F6A22E-8562-4FF6-BED4-0DC6DB3446C3}" srcOrd="0" destOrd="0" presId="urn:microsoft.com/office/officeart/2005/8/layout/vList5"/>
    <dgm:cxn modelId="{24BA0209-259E-42D0-9FCF-33C851DCA553}" type="presParOf" srcId="{B4F6A22E-8562-4FF6-BED4-0DC6DB3446C3}" destId="{FDF72B3C-4AD7-49AE-AD7C-756D0A5E44FE}" srcOrd="0" destOrd="0" presId="urn:microsoft.com/office/officeart/2005/8/layout/vList5"/>
    <dgm:cxn modelId="{BE1E5CE9-D26B-4017-A043-ABD26814BFB9}" type="presParOf" srcId="{B4F6A22E-8562-4FF6-BED4-0DC6DB3446C3}" destId="{DD32160F-E9EA-49A2-AC04-986254BBAA57}" srcOrd="1" destOrd="0" presId="urn:microsoft.com/office/officeart/2005/8/layout/vList5"/>
    <dgm:cxn modelId="{807BDF42-20D7-4BEE-8046-B1CD1DCD08C3}" type="presParOf" srcId="{5CA14E6A-2A28-4734-9D76-4339CE9C0EB5}" destId="{0DF343B8-DCE6-4D9C-A664-916C38C4BA68}" srcOrd="1" destOrd="0" presId="urn:microsoft.com/office/officeart/2005/8/layout/vList5"/>
    <dgm:cxn modelId="{11B5B303-7D24-4D8F-9E00-4A6A9065D621}" type="presParOf" srcId="{5CA14E6A-2A28-4734-9D76-4339CE9C0EB5}" destId="{97B0F011-D5E9-41A7-B044-D032394110E3}" srcOrd="2" destOrd="0" presId="urn:microsoft.com/office/officeart/2005/8/layout/vList5"/>
    <dgm:cxn modelId="{540FC3F3-CFCF-4F08-AF6C-50586B3D20C5}" type="presParOf" srcId="{97B0F011-D5E9-41A7-B044-D032394110E3}" destId="{E1D32F10-12CB-4C1E-B9B8-2C473C24894C}" srcOrd="0" destOrd="0" presId="urn:microsoft.com/office/officeart/2005/8/layout/vList5"/>
    <dgm:cxn modelId="{6B832FC2-6C1C-406F-A95F-AC1ABCFEB877}" type="presParOf" srcId="{97B0F011-D5E9-41A7-B044-D032394110E3}" destId="{6231ED85-6EDB-488A-AC38-AC5BC192CF48}" srcOrd="1" destOrd="0" presId="urn:microsoft.com/office/officeart/2005/8/layout/vList5"/>
    <dgm:cxn modelId="{78E2C15E-BB50-4BD3-A6CD-376EAA984724}" type="presParOf" srcId="{5CA14E6A-2A28-4734-9D76-4339CE9C0EB5}" destId="{EB0A558B-DCEF-40D7-8569-9DE8C582422A}" srcOrd="3" destOrd="0" presId="urn:microsoft.com/office/officeart/2005/8/layout/vList5"/>
    <dgm:cxn modelId="{52B79822-CF1C-4B5A-AC77-4E29ACF7148F}" type="presParOf" srcId="{5CA14E6A-2A28-4734-9D76-4339CE9C0EB5}" destId="{ACDBA354-0B13-4F50-8F63-392C38BC4DB2}" srcOrd="4" destOrd="0" presId="urn:microsoft.com/office/officeart/2005/8/layout/vList5"/>
    <dgm:cxn modelId="{0D265BB2-1C6F-4121-B25D-2EC76FE4157D}" type="presParOf" srcId="{ACDBA354-0B13-4F50-8F63-392C38BC4DB2}" destId="{2DA9B785-1C37-4FF1-8D5E-F8CD9A18C46F}" srcOrd="0" destOrd="0" presId="urn:microsoft.com/office/officeart/2005/8/layout/vList5"/>
    <dgm:cxn modelId="{FFE7359E-C095-4189-B336-C14B9865B50E}" type="presParOf" srcId="{ACDBA354-0B13-4F50-8F63-392C38BC4DB2}" destId="{AAE46745-486A-4659-814D-977AF5FDEA02}" srcOrd="1" destOrd="0" presId="urn:microsoft.com/office/officeart/2005/8/layout/vList5"/>
    <dgm:cxn modelId="{177989AD-887C-4AF1-9AD5-89464C58D656}" type="presParOf" srcId="{5CA14E6A-2A28-4734-9D76-4339CE9C0EB5}" destId="{87B15984-B4B0-4664-B525-806CAE125B56}" srcOrd="5" destOrd="0" presId="urn:microsoft.com/office/officeart/2005/8/layout/vList5"/>
    <dgm:cxn modelId="{955258D9-BC63-43B5-8AAF-F105C17518DB}" type="presParOf" srcId="{5CA14E6A-2A28-4734-9D76-4339CE9C0EB5}" destId="{77926C09-B90D-421F-8EC7-A1344AC2103D}" srcOrd="6" destOrd="0" presId="urn:microsoft.com/office/officeart/2005/8/layout/vList5"/>
    <dgm:cxn modelId="{D1FD15E5-9629-469F-B7C0-F187F14ABD83}" type="presParOf" srcId="{77926C09-B90D-421F-8EC7-A1344AC2103D}" destId="{A852C10C-777D-4B35-976E-705DCDD716CF}" srcOrd="0" destOrd="0" presId="urn:microsoft.com/office/officeart/2005/8/layout/vList5"/>
    <dgm:cxn modelId="{D4F692E6-C701-497E-9535-236FFEC19616}" type="presParOf" srcId="{77926C09-B90D-421F-8EC7-A1344AC2103D}" destId="{23641527-C507-41C8-9F30-C113A4BC7040}" srcOrd="1" destOrd="0" presId="urn:microsoft.com/office/officeart/2005/8/layout/vList5"/>
    <dgm:cxn modelId="{D78A1975-A274-40B7-BA67-95F27610F739}" type="presParOf" srcId="{5CA14E6A-2A28-4734-9D76-4339CE9C0EB5}" destId="{04E76CC0-55FC-4134-82D4-7DB329B4F4F6}" srcOrd="7" destOrd="0" presId="urn:microsoft.com/office/officeart/2005/8/layout/vList5"/>
    <dgm:cxn modelId="{92289B84-BE3C-4014-B7B1-D02D94C2DD7B}" type="presParOf" srcId="{5CA14E6A-2A28-4734-9D76-4339CE9C0EB5}" destId="{870537F1-5112-4377-84C5-8E04479CA3DE}" srcOrd="8" destOrd="0" presId="urn:microsoft.com/office/officeart/2005/8/layout/vList5"/>
    <dgm:cxn modelId="{2E40DE28-A6B0-4736-AC50-E975B72F9273}" type="presParOf" srcId="{870537F1-5112-4377-84C5-8E04479CA3DE}" destId="{FB67B679-9231-4083-BCBB-51AF58762BEC}" srcOrd="0" destOrd="0" presId="urn:microsoft.com/office/officeart/2005/8/layout/vList5"/>
    <dgm:cxn modelId="{8DDE84A3-BF28-4A9C-9A6F-4981F361AB26}" type="presParOf" srcId="{870537F1-5112-4377-84C5-8E04479CA3DE}" destId="{0DF75C31-7387-4DE2-8A59-8D2C805AEE17}" srcOrd="1" destOrd="0" presId="urn:microsoft.com/office/officeart/2005/8/layout/vList5"/>
    <dgm:cxn modelId="{BA846E25-B229-43E6-9B2B-56AEDDBC4C6E}" type="presParOf" srcId="{5CA14E6A-2A28-4734-9D76-4339CE9C0EB5}" destId="{98595195-6E7B-450A-B2DA-1DDDBF44738B}" srcOrd="9" destOrd="0" presId="urn:microsoft.com/office/officeart/2005/8/layout/vList5"/>
    <dgm:cxn modelId="{ABA19A7F-84CA-4A30-8A6A-62E28C9C0BB4}" type="presParOf" srcId="{5CA14E6A-2A28-4734-9D76-4339CE9C0EB5}" destId="{1028F532-4E7F-4E5E-9E63-D249F109B4AF}" srcOrd="10" destOrd="0" presId="urn:microsoft.com/office/officeart/2005/8/layout/vList5"/>
    <dgm:cxn modelId="{44C45EC4-2DAA-4A6F-B976-CEE116207BD1}" type="presParOf" srcId="{1028F532-4E7F-4E5E-9E63-D249F109B4AF}" destId="{AE155438-2526-4E33-B0F8-1C6F00E85C4E}" srcOrd="0" destOrd="0" presId="urn:microsoft.com/office/officeart/2005/8/layout/vList5"/>
    <dgm:cxn modelId="{F79823CE-3B45-472E-916D-8268A70816F9}" type="presParOf" srcId="{1028F532-4E7F-4E5E-9E63-D249F109B4AF}" destId="{D16E4279-03EE-4E11-95F4-0ABA4FD87015}" srcOrd="1" destOrd="0" presId="urn:microsoft.com/office/officeart/2005/8/layout/vList5"/>
    <dgm:cxn modelId="{8E784604-CE03-44AE-B336-E635A6E968B4}" type="presParOf" srcId="{5CA14E6A-2A28-4734-9D76-4339CE9C0EB5}" destId="{9D658D60-30CD-4546-9FC8-82392C1B0F8F}" srcOrd="11" destOrd="0" presId="urn:microsoft.com/office/officeart/2005/8/layout/vList5"/>
    <dgm:cxn modelId="{DFBB639D-C80C-481B-8E97-153C8E890496}" type="presParOf" srcId="{5CA14E6A-2A28-4734-9D76-4339CE9C0EB5}" destId="{0E5087B9-4409-40E0-910D-FF893B38B440}" srcOrd="12" destOrd="0" presId="urn:microsoft.com/office/officeart/2005/8/layout/vList5"/>
    <dgm:cxn modelId="{5E00E232-9811-4BF3-A103-0DBCD91F50F6}" type="presParOf" srcId="{0E5087B9-4409-40E0-910D-FF893B38B440}" destId="{71740755-8A4A-4852-BDB6-5F889C127578}" srcOrd="0" destOrd="0" presId="urn:microsoft.com/office/officeart/2005/8/layout/vList5"/>
    <dgm:cxn modelId="{444B9340-B723-4117-9981-7F38763650BF}" type="presParOf" srcId="{0E5087B9-4409-40E0-910D-FF893B38B440}" destId="{D2381A0F-7BDF-433F-8744-97016A1AC48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84A62F-E623-4DA8-9C53-161797F0AB4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E4490-55F9-4146-B073-BA00402CF6D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-UPH-UL </a:t>
          </a:r>
          <a:r>
            <a:rPr lang="en-US" sz="105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5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>
            <a:spcAft>
              <a:spcPts val="0"/>
            </a:spcAft>
          </a:pPr>
          <a:r>
            <a:rPr lang="en-IN" sz="105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50" strike="noStrike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gm:t>
    </dgm:pt>
    <dgm:pt modelId="{21508A6D-3956-4864-9FC8-7AD164A0E546}" type="par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EFE5A21-1AD4-4138-8073-48A5794EFC55}" type="sib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7F17D41-7E15-4BEB-A7C6-FD1E46B64B8C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5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IN" sz="105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>
            <a:spcAft>
              <a:spcPts val="0"/>
            </a:spcAft>
          </a:pPr>
          <a:r>
            <a:rPr lang="en-IN" sz="105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50" strike="noStrike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65BFF2E9-3A31-4311-84C6-B86DB62B6CF1}" type="sib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72DCCC5-3B38-4F9F-989D-D58A794C5116}" type="par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BC87800-6C34-4AD9-8467-AEB3087AC71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Hx-UPH-UL</a:t>
          </a:r>
          <a:r>
            <a:rPr lang="en-US" sz="105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5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5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5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5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5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IN" sz="1050" b="0" u="non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gm:t>
    </dgm:pt>
    <dgm:pt modelId="{66F0F442-E883-4F97-81F7-40C791FC1B1C}" type="sib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FD852A0-FAB5-47E1-8841-023E084DF1F7}" type="par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43B8147-819D-45BF-9880-CA5C238EFEC2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8B58612-F3B5-4185-AEA9-7F7E8BB36FDE}" type="sibTrans" cxnId="{5CEA1F7F-9EC6-436E-AE16-D1EAE9BC219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E1EAAA2-3A92-4B23-B268-8BF3AE160C57}" type="parTrans" cxnId="{5CEA1F7F-9EC6-436E-AE16-D1EAE9BC219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BEADC08-667F-4461-9D67-D7C75E9FF6D6}">
      <dgm:prSet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5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>
            <a:spcAft>
              <a:spcPts val="0"/>
            </a:spcAft>
          </a:pPr>
          <a:r>
            <a:rPr lang="en-US" sz="105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50" b="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5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50" b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50" b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50" b="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gm:t>
    </dgm:pt>
    <dgm:pt modelId="{A0FEF1BE-E052-438A-B258-12CE02AD6844}" type="par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F0B1226-B5F0-4BFC-8578-78DC9CEA9464}" type="sib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F5275F9-E203-4F50-AB89-875B311C2B00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B08CD89-19E0-4D0B-8ED9-AA85CEF95575}" type="par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5BB7E83-7C2D-45DB-A0A7-7D52FF8E2D55}" type="sib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B27990D-06BD-4561-BF19-DEE66B572A1A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10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EC2FC24-57DA-4361-82A4-A24C277E29AA}" type="par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9077944-C7E7-484C-B9C3-9FDBB4BDFB35}" type="sib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8800139-A7EC-482C-B9FF-D90823AA407E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0AD6C1E-0F66-41C8-87E2-0952B55BC0F3}" type="par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718EFE7-36D0-4CBE-9D4C-84B589FF22AE}" type="sib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3513A47-EDF2-4893-A3C6-EF5B916BE720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>
            <a:spcAft>
              <a:spcPts val="0"/>
            </a:spcAft>
          </a:pP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5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>
            <a:spcAft>
              <a:spcPts val="0"/>
            </a:spcAft>
          </a:pP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gm:t>
    </dgm:pt>
    <dgm:pt modelId="{B62A0669-B3E2-49C4-BDD3-1C3A4C2A440F}" type="parTrans" cxnId="{76CCB05A-0264-423C-9656-5A85F3181623}">
      <dgm:prSet/>
      <dgm:spPr/>
      <dgm:t>
        <a:bodyPr/>
        <a:lstStyle/>
        <a:p>
          <a:endParaRPr lang="en-US"/>
        </a:p>
      </dgm:t>
    </dgm:pt>
    <dgm:pt modelId="{1DD243B8-2CE5-4D98-9560-7554095125B2}" type="sibTrans" cxnId="{76CCB05A-0264-423C-9656-5A85F3181623}">
      <dgm:prSet/>
      <dgm:spPr/>
      <dgm:t>
        <a:bodyPr/>
        <a:lstStyle/>
        <a:p>
          <a:endParaRPr lang="en-US"/>
        </a:p>
      </dgm:t>
    </dgm:pt>
    <dgm:pt modelId="{35AE7E82-E451-45FE-A435-9D1BA39D955C}">
      <dgm:prSet custT="1"/>
      <dgm:spPr/>
      <dgm:t>
        <a:bodyPr rIns="91440"/>
        <a:lstStyle/>
        <a:p>
          <a:r>
            <a:rPr lang="it-IT" sz="10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10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10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10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1503AE3-EE5C-472C-BD69-D23E16C4199F}" type="parTrans" cxnId="{BCF0AECA-4E02-4A05-B292-10A61AE89584}">
      <dgm:prSet/>
      <dgm:spPr/>
      <dgm:t>
        <a:bodyPr/>
        <a:lstStyle/>
        <a:p>
          <a:endParaRPr lang="en-US"/>
        </a:p>
      </dgm:t>
    </dgm:pt>
    <dgm:pt modelId="{58E695D0-D27B-4835-B80B-5492A8F3CC6E}" type="sibTrans" cxnId="{BCF0AECA-4E02-4A05-B292-10A61AE89584}">
      <dgm:prSet/>
      <dgm:spPr/>
      <dgm:t>
        <a:bodyPr/>
        <a:lstStyle/>
        <a:p>
          <a:endParaRPr lang="en-US"/>
        </a:p>
      </dgm:t>
    </dgm:pt>
    <dgm:pt modelId="{08151CD2-285B-499E-833F-AB270BD416B9}">
      <dgm:prSet custT="1"/>
      <dgm:spPr/>
      <dgm:t>
        <a:bodyPr/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5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5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</a:p>
      </dgm:t>
    </dgm:pt>
    <dgm:pt modelId="{1B0CDF5A-07C3-4A21-86DD-2B9A13A2306C}" type="parTrans" cxnId="{D8A9A620-D22E-434C-BA1C-5E9AFC49775F}">
      <dgm:prSet/>
      <dgm:spPr/>
      <dgm:t>
        <a:bodyPr/>
        <a:lstStyle/>
        <a:p>
          <a:endParaRPr lang="en-US"/>
        </a:p>
      </dgm:t>
    </dgm:pt>
    <dgm:pt modelId="{429B21A3-FFF0-4781-BE4B-4321357FE76A}" type="sibTrans" cxnId="{D8A9A620-D22E-434C-BA1C-5E9AFC49775F}">
      <dgm:prSet/>
      <dgm:spPr/>
      <dgm:t>
        <a:bodyPr/>
        <a:lstStyle/>
        <a:p>
          <a:endParaRPr lang="en-US"/>
        </a:p>
      </dgm:t>
    </dgm:pt>
    <dgm:pt modelId="{53AEB545-5357-48FF-BFB4-68C6991EA4DF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(UL)?, </a:t>
          </a:r>
          <a:r>
            <a:rPr lang="en-US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</a:t>
          </a:r>
          <a:r>
            <a:rPr lang="en-US" sz="1000" b="1" kern="120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</a:t>
          </a:r>
          <a:endParaRPr lang="en-IN" sz="1000" b="1" kern="1200" dirty="0">
            <a:solidFill>
              <a:schemeClr val="accent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5618389-3775-47A1-A578-B4A1B2FB5275}" type="parTrans" cxnId="{BEADA4BE-74DF-4DAD-9AAE-FE8BBF4D9704}">
      <dgm:prSet/>
      <dgm:spPr/>
      <dgm:t>
        <a:bodyPr/>
        <a:lstStyle/>
        <a:p>
          <a:endParaRPr lang="en-US"/>
        </a:p>
      </dgm:t>
    </dgm:pt>
    <dgm:pt modelId="{E7751DDE-3F29-4CF4-913F-A0C0E46742FE}" type="sibTrans" cxnId="{BEADA4BE-74DF-4DAD-9AAE-FE8BBF4D9704}">
      <dgm:prSet/>
      <dgm:spPr/>
      <dgm:t>
        <a:bodyPr/>
        <a:lstStyle/>
        <a:p>
          <a:endParaRPr lang="en-US"/>
        </a:p>
      </dgm:t>
    </dgm:pt>
    <dgm:pt modelId="{F82CAB05-FC78-4AE1-93C6-721266E11E2D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1000" b="1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(UL)?</a:t>
          </a:r>
          <a:endParaRPr lang="en-US" sz="1000" b="1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A6552FE-422D-4C53-AB54-2713DC66E5DA}" type="parTrans" cxnId="{1A1089FB-1CD7-4CF9-B4A9-C3A377FEEAF3}">
      <dgm:prSet/>
      <dgm:spPr/>
      <dgm:t>
        <a:bodyPr/>
        <a:lstStyle/>
        <a:p>
          <a:endParaRPr lang="en-US"/>
        </a:p>
      </dgm:t>
    </dgm:pt>
    <dgm:pt modelId="{45F303C2-FAF1-4A86-B1EF-1F0C390C6AD6}" type="sibTrans" cxnId="{1A1089FB-1CD7-4CF9-B4A9-C3A377FEEAF3}">
      <dgm:prSet/>
      <dgm:spPr/>
      <dgm:t>
        <a:bodyPr/>
        <a:lstStyle/>
        <a:p>
          <a:endParaRPr lang="en-US"/>
        </a:p>
      </dgm:t>
    </dgm:pt>
    <dgm:pt modelId="{A5A0EE63-08F2-4DE6-8A09-78F1FFDFBCEE}">
      <dgm:prSet phldrT="[Text]" custT="1"/>
      <dgm:spPr/>
      <dgm:t>
        <a:bodyPr rIns="91440"/>
        <a:lstStyle/>
        <a:p>
          <a:r>
            <a:rPr lang="en-IN" sz="10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10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LP5x@8533)</a:t>
          </a:r>
          <a:endParaRPr lang="en-US" sz="10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E798CBC-D52B-4604-A1B0-0CFB064EE739}" type="parTrans" cxnId="{7F6B8310-89EC-4CF8-94DE-AD12926600AF}">
      <dgm:prSet/>
      <dgm:spPr/>
      <dgm:t>
        <a:bodyPr/>
        <a:lstStyle/>
        <a:p>
          <a:endParaRPr lang="en-US"/>
        </a:p>
      </dgm:t>
    </dgm:pt>
    <dgm:pt modelId="{087A991C-EB6C-4A1A-84DB-04AFF3069F56}" type="sibTrans" cxnId="{7F6B8310-89EC-4CF8-94DE-AD12926600AF}">
      <dgm:prSet/>
      <dgm:spPr/>
      <dgm:t>
        <a:bodyPr/>
        <a:lstStyle/>
        <a:p>
          <a:endParaRPr lang="en-US"/>
        </a:p>
      </dgm:t>
    </dgm:pt>
    <dgm:pt modelId="{10533148-A944-42BF-8ED5-1221CE836A5E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LP5x@9600)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63705ED-4944-494C-99C1-C0D48C3291C6}" type="parTrans" cxnId="{005883C7-F7A9-4065-80A4-A3CA2C8260B4}">
      <dgm:prSet/>
      <dgm:spPr/>
      <dgm:t>
        <a:bodyPr/>
        <a:lstStyle/>
        <a:p>
          <a:endParaRPr lang="en-US"/>
        </a:p>
      </dgm:t>
    </dgm:pt>
    <dgm:pt modelId="{646BDE78-6539-4880-A85D-AA34FAD00443}" type="sibTrans" cxnId="{005883C7-F7A9-4065-80A4-A3CA2C8260B4}">
      <dgm:prSet/>
      <dgm:spPr/>
      <dgm:t>
        <a:bodyPr/>
        <a:lstStyle/>
        <a:p>
          <a:endParaRPr lang="en-US"/>
        </a:p>
      </dgm:t>
    </dgm:pt>
    <dgm:pt modelId="{681D5003-B49D-4F4F-A088-FDCE9DE8A85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10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LP5x@8533)</a:t>
          </a:r>
          <a:endParaRPr lang="en-US" sz="10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F80E858-BE81-4503-97D9-213E4AF63453}" type="parTrans" cxnId="{09C67FED-BB41-4570-9AD8-BF708A02748E}">
      <dgm:prSet/>
      <dgm:spPr/>
      <dgm:t>
        <a:bodyPr/>
        <a:lstStyle/>
        <a:p>
          <a:endParaRPr lang="en-US"/>
        </a:p>
      </dgm:t>
    </dgm:pt>
    <dgm:pt modelId="{EDF9E095-E50E-47B8-87D4-EC8FFACDF1B3}" type="sibTrans" cxnId="{09C67FED-BB41-4570-9AD8-BF708A02748E}">
      <dgm:prSet/>
      <dgm:spPr/>
      <dgm:t>
        <a:bodyPr/>
        <a:lstStyle/>
        <a:p>
          <a:endParaRPr lang="en-US"/>
        </a:p>
      </dgm:t>
    </dgm:pt>
    <dgm:pt modelId="{0DB1AED3-EB54-42D0-96EE-2BE00F2B2767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r>
            <a:rPr lang="en-US" sz="1000" strike="sngStrike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 </a:t>
          </a:r>
          <a:endParaRPr lang="en-US" sz="1000" b="1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D6D1E908-C8C4-4E7B-951C-FB1273F5FA2C}" type="parTrans" cxnId="{8083DC3D-E6B6-4125-B2E2-5F1303407DDB}">
      <dgm:prSet/>
      <dgm:spPr/>
      <dgm:t>
        <a:bodyPr/>
        <a:lstStyle/>
        <a:p>
          <a:endParaRPr lang="en-US"/>
        </a:p>
      </dgm:t>
    </dgm:pt>
    <dgm:pt modelId="{EA1CA610-13BD-49C9-8FC8-0C0DA38C77CF}" type="sibTrans" cxnId="{8083DC3D-E6B6-4125-B2E2-5F1303407DDB}">
      <dgm:prSet/>
      <dgm:spPr/>
      <dgm:t>
        <a:bodyPr/>
        <a:lstStyle/>
        <a:p>
          <a:endParaRPr lang="en-US"/>
        </a:p>
      </dgm:t>
    </dgm:pt>
    <dgm:pt modelId="{87FD222E-C5A7-4BAF-80D6-A8A238C94DC5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@8533)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112E4F3-194F-4336-BDD9-F9B0EC4CF21E}" type="parTrans" cxnId="{D980C2D0-A084-4950-A87F-597A01619066}">
      <dgm:prSet/>
      <dgm:spPr/>
      <dgm:t>
        <a:bodyPr/>
        <a:lstStyle/>
        <a:p>
          <a:endParaRPr lang="en-US"/>
        </a:p>
      </dgm:t>
    </dgm:pt>
    <dgm:pt modelId="{8287E48E-3731-4D4B-9E18-724706E62357}" type="sibTrans" cxnId="{D980C2D0-A084-4950-A87F-597A01619066}">
      <dgm:prSet/>
      <dgm:spPr/>
      <dgm:t>
        <a:bodyPr/>
        <a:lstStyle/>
        <a:p>
          <a:endParaRPr lang="en-US"/>
        </a:p>
      </dgm:t>
    </dgm:pt>
    <dgm:pt modelId="{90019DEB-9F3A-456F-BD2E-6313E0C07BDC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0ABA029-9919-4153-AFF2-56B8BF856F51}" type="parTrans" cxnId="{DF87D92B-CB4E-4ECC-8C3F-FFCEBC0EF9F1}">
      <dgm:prSet/>
      <dgm:spPr/>
      <dgm:t>
        <a:bodyPr/>
        <a:lstStyle/>
        <a:p>
          <a:endParaRPr lang="en-US"/>
        </a:p>
      </dgm:t>
    </dgm:pt>
    <dgm:pt modelId="{EFC6E9C3-AA52-476A-89FC-93E1AAF81039}" type="sibTrans" cxnId="{DF87D92B-CB4E-4ECC-8C3F-FFCEBC0EF9F1}">
      <dgm:prSet/>
      <dgm:spPr/>
      <dgm:t>
        <a:bodyPr/>
        <a:lstStyle/>
        <a:p>
          <a:endParaRPr lang="en-US"/>
        </a:p>
      </dgm:t>
    </dgm:pt>
    <dgm:pt modelId="{925C7527-D443-489D-B3D5-B45BB20F20B9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10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standard loss, </a:t>
          </a: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</a:t>
          </a:r>
          <a:r>
            <a:rPr lang="en-IN" sz="10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7200?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</a:p>
      </dgm:t>
    </dgm:pt>
    <dgm:pt modelId="{BAAA99C8-D1C3-449E-8FAE-054D6B8D8B22}" type="parTrans" cxnId="{25D0A4CC-7A5A-4B37-9107-337FD964884C}">
      <dgm:prSet/>
      <dgm:spPr/>
      <dgm:t>
        <a:bodyPr/>
        <a:lstStyle/>
        <a:p>
          <a:endParaRPr lang="en-US"/>
        </a:p>
      </dgm:t>
    </dgm:pt>
    <dgm:pt modelId="{27894065-95B3-434F-B11F-C68002BB6868}" type="sibTrans" cxnId="{25D0A4CC-7A5A-4B37-9107-337FD964884C}">
      <dgm:prSet/>
      <dgm:spPr/>
      <dgm:t>
        <a:bodyPr/>
        <a:lstStyle/>
        <a:p>
          <a:endParaRPr lang="en-US"/>
        </a:p>
      </dgm:t>
    </dgm:pt>
    <dgm:pt modelId="{2EF19AF9-2E39-4A64-851F-783DD4589DAE}">
      <dgm:prSet custT="1"/>
      <dgm:spPr/>
      <dgm:t>
        <a:bodyPr/>
        <a:lstStyle/>
        <a:p>
          <a:r>
            <a:rPr lang="en-US" sz="10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US" sz="10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</a:t>
          </a:r>
          <a:r>
            <a:rPr lang="it-IT" sz="1000" b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1000" b="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E586A1E-81D2-43D1-9C08-E1CB3F64FCA5}" type="parTrans" cxnId="{DBAB8866-7F31-44A3-B190-D9FB58134E64}">
      <dgm:prSet/>
      <dgm:spPr/>
      <dgm:t>
        <a:bodyPr/>
        <a:lstStyle/>
        <a:p>
          <a:endParaRPr lang="en-US"/>
        </a:p>
      </dgm:t>
    </dgm:pt>
    <dgm:pt modelId="{526AACF3-3A8B-4AD7-B53C-914AEF724FBD}" type="sibTrans" cxnId="{DBAB8866-7F31-44A3-B190-D9FB58134E64}">
      <dgm:prSet/>
      <dgm:spPr/>
      <dgm:t>
        <a:bodyPr/>
        <a:lstStyle/>
        <a:p>
          <a:endParaRPr lang="en-US"/>
        </a:p>
      </dgm:t>
    </dgm:pt>
    <dgm:pt modelId="{AC0ECAD5-BE5D-462C-845F-FA565AEE766F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FV/SV, UFS </a:t>
          </a:r>
          <a:r>
            <a:rPr lang="en-IN" sz="10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 redriver)</a:t>
          </a:r>
          <a:endParaRPr lang="en-US" sz="10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A9ED8A8-0513-43E6-B077-95062249F851}" type="parTrans" cxnId="{BE1D84E1-3D98-4490-9578-601999CD9541}">
      <dgm:prSet/>
      <dgm:spPr/>
      <dgm:t>
        <a:bodyPr/>
        <a:lstStyle/>
        <a:p>
          <a:endParaRPr lang="en-US"/>
        </a:p>
      </dgm:t>
    </dgm:pt>
    <dgm:pt modelId="{BC15293C-B3A3-48C9-948D-85DD30DEEFE0}" type="sibTrans" cxnId="{BE1D84E1-3D98-4490-9578-601999CD9541}">
      <dgm:prSet/>
      <dgm:spPr/>
      <dgm:t>
        <a:bodyPr/>
        <a:lstStyle/>
        <a:p>
          <a:endParaRPr lang="en-US"/>
        </a:p>
      </dgm:t>
    </dgm:pt>
    <dgm:pt modelId="{C2874B76-E3FB-4E0E-95F9-4572FA9F3796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10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(POR for ECG only)</a:t>
          </a:r>
          <a:endParaRPr lang="en-US" sz="10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E726A02-AB6F-4262-96FB-7F6007EC9E63}" type="parTrans" cxnId="{6E0ABDAD-6E5D-4BB8-B0F1-5ED23A6D973B}">
      <dgm:prSet/>
      <dgm:spPr/>
      <dgm:t>
        <a:bodyPr/>
        <a:lstStyle/>
        <a:p>
          <a:endParaRPr lang="en-US"/>
        </a:p>
      </dgm:t>
    </dgm:pt>
    <dgm:pt modelId="{6401EECC-CFB8-4D66-BEF0-8CBD04036BDA}" type="sibTrans" cxnId="{6E0ABDAD-6E5D-4BB8-B0F1-5ED23A6D973B}">
      <dgm:prSet/>
      <dgm:spPr/>
      <dgm:t>
        <a:bodyPr/>
        <a:lstStyle/>
        <a:p>
          <a:endParaRPr lang="en-US"/>
        </a:p>
      </dgm:t>
    </dgm:pt>
    <dgm:pt modelId="{0A09B448-520E-465F-B9F1-C58941EFAB17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(Hx), </a:t>
          </a:r>
          <a:r>
            <a:rPr lang="en-US" sz="10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10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 </a:t>
          </a:r>
        </a:p>
      </dgm:t>
    </dgm:pt>
    <dgm:pt modelId="{ED1E87D6-433E-4A2F-B534-5729D2DEDC45}" type="parTrans" cxnId="{B83F28CD-7B4D-4B70-B8E3-32EC5A0A1225}">
      <dgm:prSet/>
      <dgm:spPr/>
      <dgm:t>
        <a:bodyPr/>
        <a:lstStyle/>
        <a:p>
          <a:endParaRPr lang="en-US"/>
        </a:p>
      </dgm:t>
    </dgm:pt>
    <dgm:pt modelId="{9ECB2957-330C-4629-83C6-AB84FD37EFA4}" type="sibTrans" cxnId="{B83F28CD-7B4D-4B70-B8E3-32EC5A0A1225}">
      <dgm:prSet/>
      <dgm:spPr/>
      <dgm:t>
        <a:bodyPr/>
        <a:lstStyle/>
        <a:p>
          <a:endParaRPr lang="en-US"/>
        </a:p>
      </dgm:t>
    </dgm:pt>
    <dgm:pt modelId="{C7A14D8A-8FF4-4D05-9A9E-7204B519918A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46D8EE5-E72A-4CDE-931B-81AB039995DC}" type="parTrans" cxnId="{A3B877C3-DBF5-484E-8C4B-FD9FC0C40DD6}">
      <dgm:prSet/>
      <dgm:spPr/>
      <dgm:t>
        <a:bodyPr/>
        <a:lstStyle/>
        <a:p>
          <a:endParaRPr lang="en-US"/>
        </a:p>
      </dgm:t>
    </dgm:pt>
    <dgm:pt modelId="{EB857FEA-8B60-4ADC-B32A-8821A31B3D47}" type="sibTrans" cxnId="{A3B877C3-DBF5-484E-8C4B-FD9FC0C40DD6}">
      <dgm:prSet/>
      <dgm:spPr/>
      <dgm:t>
        <a:bodyPr/>
        <a:lstStyle/>
        <a:p>
          <a:endParaRPr lang="en-US"/>
        </a:p>
      </dgm:t>
    </dgm:pt>
    <dgm:pt modelId="{E2959F05-0413-48BE-BBE2-802D7B8FCD42}">
      <dgm:prSet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0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UL?, </a:t>
          </a:r>
          <a:r>
            <a:rPr lang="en-US" sz="10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NVDC </a:t>
          </a:r>
          <a:r>
            <a:rPr lang="en-US" sz="1000" b="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10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(3S Batt.)</a:t>
          </a:r>
          <a:endParaRPr lang="en-IN" sz="10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B23EF33-621F-43E9-874E-FD82F70B2FBE}" type="parTrans" cxnId="{5421C168-CBD1-44F5-8DA0-7AE0E89B8509}">
      <dgm:prSet/>
      <dgm:spPr/>
      <dgm:t>
        <a:bodyPr/>
        <a:lstStyle/>
        <a:p>
          <a:endParaRPr lang="en-US"/>
        </a:p>
      </dgm:t>
    </dgm:pt>
    <dgm:pt modelId="{974A1E39-6BCB-495C-B872-99CC3E799C7D}" type="sibTrans" cxnId="{5421C168-CBD1-44F5-8DA0-7AE0E89B8509}">
      <dgm:prSet/>
      <dgm:spPr/>
      <dgm:t>
        <a:bodyPr/>
        <a:lstStyle/>
        <a:p>
          <a:endParaRPr lang="en-US"/>
        </a:p>
      </dgm:t>
    </dgm:pt>
    <dgm:pt modelId="{F2E9AC41-93B7-4887-90FB-16DE4E045038}">
      <dgm:prSet phldrT="[Text]" custT="1"/>
      <dgm:spPr/>
      <dgm:t>
        <a:bodyPr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10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10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</a:t>
          </a:r>
        </a:p>
      </dgm:t>
    </dgm:pt>
    <dgm:pt modelId="{5DCF63BF-DCD5-478C-98BA-8EACCB6D2B9B}" type="sibTrans" cxnId="{7FAEA2D3-C2F7-438B-A88F-8C1B26AA84CC}">
      <dgm:prSet/>
      <dgm:spPr/>
      <dgm:t>
        <a:bodyPr/>
        <a:lstStyle/>
        <a:p>
          <a:endParaRPr lang="en-US"/>
        </a:p>
      </dgm:t>
    </dgm:pt>
    <dgm:pt modelId="{B72FA380-89DA-4282-8089-52DC86A3FCF3}" type="parTrans" cxnId="{7FAEA2D3-C2F7-438B-A88F-8C1B26AA84CC}">
      <dgm:prSet/>
      <dgm:spPr/>
      <dgm:t>
        <a:bodyPr/>
        <a:lstStyle/>
        <a:p>
          <a:endParaRPr lang="en-US"/>
        </a:p>
      </dgm:t>
    </dgm:pt>
    <dgm:pt modelId="{E92FC118-DE66-4B07-879D-CC71B89DB430}">
      <dgm:prSet custT="1"/>
      <dgm:spPr/>
      <dgm:t>
        <a:bodyPr/>
        <a:lstStyle/>
        <a:p>
          <a:r>
            <a:rPr lang="en-US" sz="1000" b="1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10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1000" b="1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4568E92-1AD6-4B41-829C-68A6145EE6E1}" type="parTrans" cxnId="{B89208A9-7598-4942-948B-48BF200BEAF7}">
      <dgm:prSet/>
      <dgm:spPr/>
      <dgm:t>
        <a:bodyPr/>
        <a:lstStyle/>
        <a:p>
          <a:endParaRPr lang="en-US"/>
        </a:p>
      </dgm:t>
    </dgm:pt>
    <dgm:pt modelId="{18108AF5-4887-485A-A280-3E5FBF01A01D}" type="sibTrans" cxnId="{B89208A9-7598-4942-948B-48BF200BEAF7}">
      <dgm:prSet/>
      <dgm:spPr/>
      <dgm:t>
        <a:bodyPr/>
        <a:lstStyle/>
        <a:p>
          <a:endParaRPr lang="en-US"/>
        </a:p>
      </dgm:t>
    </dgm:pt>
    <dgm:pt modelId="{8848DADA-1E36-4E18-B937-52BA53FF596F}">
      <dgm:prSet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 </a:t>
          </a:r>
          <a:endParaRPr lang="en-US" sz="1000" b="1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8CF76E6-2FC6-4C63-A472-C60515652FAE}" type="sib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0F28F2B-AA86-406B-BA58-18965E401368}" type="par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0D81F33-10F5-427F-B3E8-FD6E988AA991}">
      <dgm:prSet phldrT="[Text]" custT="1"/>
      <dgm:spPr/>
      <dgm:t>
        <a:bodyPr rIns="91440"/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(Hx), </a:t>
          </a:r>
          <a:r>
            <a:rPr lang="en-US" sz="10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OC</a:t>
          </a:r>
        </a:p>
      </dgm:t>
    </dgm:pt>
    <dgm:pt modelId="{C647F90B-A157-4597-8A48-5DA1177B53CF}" type="sib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6D9ECBE-EA2D-46B2-A8D4-6361A7DE0886}" type="par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CA14E6A-2A28-4734-9D76-4339CE9C0EB5}" type="pres">
      <dgm:prSet presAssocID="{9784A62F-E623-4DA8-9C53-161797F0AB49}" presName="Name0" presStyleCnt="0">
        <dgm:presLayoutVars>
          <dgm:dir/>
          <dgm:animLvl val="lvl"/>
          <dgm:resizeHandles val="exact"/>
        </dgm:presLayoutVars>
      </dgm:prSet>
      <dgm:spPr/>
    </dgm:pt>
    <dgm:pt modelId="{B4F6A22E-8562-4FF6-BED4-0DC6DB3446C3}" type="pres">
      <dgm:prSet presAssocID="{6CAE4490-55F9-4146-B073-BA00402CF6D6}" presName="linNode" presStyleCnt="0"/>
      <dgm:spPr/>
    </dgm:pt>
    <dgm:pt modelId="{FDF72B3C-4AD7-49AE-AD7C-756D0A5E44FE}" type="pres">
      <dgm:prSet presAssocID="{6CAE4490-55F9-4146-B073-BA00402CF6D6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DD32160F-E9EA-49A2-AC04-986254BBAA57}" type="pres">
      <dgm:prSet presAssocID="{6CAE4490-55F9-4146-B073-BA00402CF6D6}" presName="descendantText" presStyleLbl="alignAccFollowNode1" presStyleIdx="0" presStyleCnt="6">
        <dgm:presLayoutVars>
          <dgm:bulletEnabled val="1"/>
        </dgm:presLayoutVars>
      </dgm:prSet>
      <dgm:spPr/>
    </dgm:pt>
    <dgm:pt modelId="{0DF343B8-DCE6-4D9C-A664-916C38C4BA68}" type="pres">
      <dgm:prSet presAssocID="{4EFE5A21-1AD4-4138-8073-48A5794EFC55}" presName="sp" presStyleCnt="0"/>
      <dgm:spPr/>
    </dgm:pt>
    <dgm:pt modelId="{97B0F011-D5E9-41A7-B044-D032394110E3}" type="pres">
      <dgm:prSet presAssocID="{E7F17D41-7E15-4BEB-A7C6-FD1E46B64B8C}" presName="linNode" presStyleCnt="0"/>
      <dgm:spPr/>
    </dgm:pt>
    <dgm:pt modelId="{E1D32F10-12CB-4C1E-B9B8-2C473C24894C}" type="pres">
      <dgm:prSet presAssocID="{E7F17D41-7E15-4BEB-A7C6-FD1E46B64B8C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6231ED85-6EDB-488A-AC38-AC5BC192CF48}" type="pres">
      <dgm:prSet presAssocID="{E7F17D41-7E15-4BEB-A7C6-FD1E46B64B8C}" presName="descendantText" presStyleLbl="alignAccFollowNode1" presStyleIdx="1" presStyleCnt="6">
        <dgm:presLayoutVars>
          <dgm:bulletEnabled val="1"/>
        </dgm:presLayoutVars>
      </dgm:prSet>
      <dgm:spPr/>
    </dgm:pt>
    <dgm:pt modelId="{EB0A558B-DCEF-40D7-8569-9DE8C582422A}" type="pres">
      <dgm:prSet presAssocID="{65BFF2E9-3A31-4311-84C6-B86DB62B6CF1}" presName="sp" presStyleCnt="0"/>
      <dgm:spPr/>
    </dgm:pt>
    <dgm:pt modelId="{ACDBA354-0B13-4F50-8F63-392C38BC4DB2}" type="pres">
      <dgm:prSet presAssocID="{0BC87800-6C34-4AD9-8467-AEB3087AC716}" presName="linNode" presStyleCnt="0"/>
      <dgm:spPr/>
    </dgm:pt>
    <dgm:pt modelId="{2DA9B785-1C37-4FF1-8D5E-F8CD9A18C46F}" type="pres">
      <dgm:prSet presAssocID="{0BC87800-6C34-4AD9-8467-AEB3087AC716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AAE46745-486A-4659-814D-977AF5FDEA02}" type="pres">
      <dgm:prSet presAssocID="{0BC87800-6C34-4AD9-8467-AEB3087AC716}" presName="descendantText" presStyleLbl="alignAccFollowNode1" presStyleIdx="2" presStyleCnt="6">
        <dgm:presLayoutVars>
          <dgm:bulletEnabled val="1"/>
        </dgm:presLayoutVars>
      </dgm:prSet>
      <dgm:spPr/>
    </dgm:pt>
    <dgm:pt modelId="{87B15984-B4B0-4664-B525-806CAE125B56}" type="pres">
      <dgm:prSet presAssocID="{66F0F442-E883-4F97-81F7-40C791FC1B1C}" presName="sp" presStyleCnt="0"/>
      <dgm:spPr/>
    </dgm:pt>
    <dgm:pt modelId="{77926C09-B90D-421F-8EC7-A1344AC2103D}" type="pres">
      <dgm:prSet presAssocID="{6BEADC08-667F-4461-9D67-D7C75E9FF6D6}" presName="linNode" presStyleCnt="0"/>
      <dgm:spPr/>
    </dgm:pt>
    <dgm:pt modelId="{A852C10C-777D-4B35-976E-705DCDD716CF}" type="pres">
      <dgm:prSet presAssocID="{6BEADC08-667F-4461-9D67-D7C75E9FF6D6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23641527-C507-41C8-9F30-C113A4BC7040}" type="pres">
      <dgm:prSet presAssocID="{6BEADC08-667F-4461-9D67-D7C75E9FF6D6}" presName="descendantText" presStyleLbl="alignAccFollowNode1" presStyleIdx="3" presStyleCnt="6">
        <dgm:presLayoutVars>
          <dgm:bulletEnabled val="1"/>
        </dgm:presLayoutVars>
      </dgm:prSet>
      <dgm:spPr/>
    </dgm:pt>
    <dgm:pt modelId="{04E76CC0-55FC-4134-82D4-7DB329B4F4F6}" type="pres">
      <dgm:prSet presAssocID="{4F0B1226-B5F0-4BFC-8578-78DC9CEA9464}" presName="sp" presStyleCnt="0"/>
      <dgm:spPr/>
    </dgm:pt>
    <dgm:pt modelId="{870537F1-5112-4377-84C5-8E04479CA3DE}" type="pres">
      <dgm:prSet presAssocID="{33513A47-EDF2-4893-A3C6-EF5B916BE720}" presName="linNode" presStyleCnt="0"/>
      <dgm:spPr/>
    </dgm:pt>
    <dgm:pt modelId="{FB67B679-9231-4083-BCBB-51AF58762BEC}" type="pres">
      <dgm:prSet presAssocID="{33513A47-EDF2-4893-A3C6-EF5B916BE720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0DF75C31-7387-4DE2-8A59-8D2C805AEE17}" type="pres">
      <dgm:prSet presAssocID="{33513A47-EDF2-4893-A3C6-EF5B916BE720}" presName="descendantText" presStyleLbl="alignAccFollowNode1" presStyleIdx="4" presStyleCnt="6" custLinFactNeighborX="622" custLinFactNeighborY="-478">
        <dgm:presLayoutVars>
          <dgm:bulletEnabled val="1"/>
        </dgm:presLayoutVars>
      </dgm:prSet>
      <dgm:spPr/>
    </dgm:pt>
    <dgm:pt modelId="{98595195-6E7B-450A-B2DA-1DDDBF44738B}" type="pres">
      <dgm:prSet presAssocID="{1DD243B8-2CE5-4D98-9560-7554095125B2}" presName="sp" presStyleCnt="0"/>
      <dgm:spPr/>
    </dgm:pt>
    <dgm:pt modelId="{0E5087B9-4409-40E0-910D-FF893B38B440}" type="pres">
      <dgm:prSet presAssocID="{08151CD2-285B-499E-833F-AB270BD416B9}" presName="linNode" presStyleCnt="0"/>
      <dgm:spPr/>
    </dgm:pt>
    <dgm:pt modelId="{71740755-8A4A-4852-BDB6-5F889C127578}" type="pres">
      <dgm:prSet presAssocID="{08151CD2-285B-499E-833F-AB270BD416B9}" presName="parentText" presStyleLbl="node1" presStyleIdx="5" presStyleCnt="6">
        <dgm:presLayoutVars>
          <dgm:chMax val="1"/>
          <dgm:bulletEnabled val="1"/>
        </dgm:presLayoutVars>
      </dgm:prSet>
      <dgm:spPr/>
    </dgm:pt>
    <dgm:pt modelId="{D2381A0F-7BDF-433F-8744-97016A1AC484}" type="pres">
      <dgm:prSet presAssocID="{08151CD2-285B-499E-833F-AB270BD416B9}" presName="descendantText" presStyleLbl="alignAccFollowNode1" presStyleIdx="5" presStyleCnt="6">
        <dgm:presLayoutVars>
          <dgm:bulletEnabled val="1"/>
        </dgm:presLayoutVars>
      </dgm:prSet>
      <dgm:spPr/>
    </dgm:pt>
  </dgm:ptLst>
  <dgm:cxnLst>
    <dgm:cxn modelId="{73B07104-6068-4B8B-A781-586A093D749B}" type="presOf" srcId="{08151CD2-285B-499E-833F-AB270BD416B9}" destId="{71740755-8A4A-4852-BDB6-5F889C127578}" srcOrd="0" destOrd="0" presId="urn:microsoft.com/office/officeart/2005/8/layout/vList5"/>
    <dgm:cxn modelId="{0F3D3E0B-BDA1-4C77-AE4B-86A35E8BEA1D}" type="presOf" srcId="{5B27990D-06BD-4561-BF19-DEE66B572A1A}" destId="{23641527-C507-41C8-9F30-C113A4BC7040}" srcOrd="0" destOrd="3" presId="urn:microsoft.com/office/officeart/2005/8/layout/vList5"/>
    <dgm:cxn modelId="{C14E460D-1FED-4949-B76F-222A873171C3}" srcId="{9784A62F-E623-4DA8-9C53-161797F0AB49}" destId="{0BC87800-6C34-4AD9-8467-AEB3087AC716}" srcOrd="2" destOrd="0" parTransId="{1FD852A0-FAB5-47E1-8841-023E084DF1F7}" sibTransId="{66F0F442-E883-4F97-81F7-40C791FC1B1C}"/>
    <dgm:cxn modelId="{39367F0E-703B-41C6-9804-BBE609B74351}" srcId="{6BEADC08-667F-4461-9D67-D7C75E9FF6D6}" destId="{5B27990D-06BD-4561-BF19-DEE66B572A1A}" srcOrd="3" destOrd="0" parTransId="{5EC2FC24-57DA-4361-82A4-A24C277E29AA}" sibTransId="{79077944-C7E7-484C-B9C3-9FDBB4BDFB35}"/>
    <dgm:cxn modelId="{7F6B8310-89EC-4CF8-94DE-AD12926600AF}" srcId="{33513A47-EDF2-4893-A3C6-EF5B916BE720}" destId="{A5A0EE63-08F2-4DE6-8A09-78F1FFDFBCEE}" srcOrd="0" destOrd="0" parTransId="{6E798CBC-D52B-4604-A1B0-0CFB064EE739}" sibTransId="{087A991C-EB6C-4A1A-84DB-04AFF3069F56}"/>
    <dgm:cxn modelId="{EBF83F1C-0BC0-4F23-9E46-423AD8F4281B}" type="presOf" srcId="{E7F17D41-7E15-4BEB-A7C6-FD1E46B64B8C}" destId="{E1D32F10-12CB-4C1E-B9B8-2C473C24894C}" srcOrd="0" destOrd="0" presId="urn:microsoft.com/office/officeart/2005/8/layout/vList5"/>
    <dgm:cxn modelId="{94DC9C1C-8D7C-408F-A239-6F5923DE53E0}" type="presOf" srcId="{0BC87800-6C34-4AD9-8467-AEB3087AC716}" destId="{2DA9B785-1C37-4FF1-8D5E-F8CD9A18C46F}" srcOrd="0" destOrd="0" presId="urn:microsoft.com/office/officeart/2005/8/layout/vList5"/>
    <dgm:cxn modelId="{D8A9A620-D22E-434C-BA1C-5E9AFC49775F}" srcId="{9784A62F-E623-4DA8-9C53-161797F0AB49}" destId="{08151CD2-285B-499E-833F-AB270BD416B9}" srcOrd="5" destOrd="0" parTransId="{1B0CDF5A-07C3-4A21-86DD-2B9A13A2306C}" sibTransId="{429B21A3-FFF0-4781-BE4B-4321357FE76A}"/>
    <dgm:cxn modelId="{7E646422-CCD6-433A-BC82-5264A96C7D3C}" type="presOf" srcId="{A5A0EE63-08F2-4DE6-8A09-78F1FFDFBCEE}" destId="{0DF75C31-7387-4DE2-8A59-8D2C805AEE17}" srcOrd="0" destOrd="0" presId="urn:microsoft.com/office/officeart/2005/8/layout/vList5"/>
    <dgm:cxn modelId="{20CD6B25-E526-4984-8078-FD25DEB39491}" type="presOf" srcId="{90019DEB-9F3A-456F-BD2E-6313E0C07BDC}" destId="{6231ED85-6EDB-488A-AC38-AC5BC192CF48}" srcOrd="0" destOrd="0" presId="urn:microsoft.com/office/officeart/2005/8/layout/vList5"/>
    <dgm:cxn modelId="{DF87D92B-CB4E-4ECC-8C3F-FFCEBC0EF9F1}" srcId="{E7F17D41-7E15-4BEB-A7C6-FD1E46B64B8C}" destId="{90019DEB-9F3A-456F-BD2E-6313E0C07BDC}" srcOrd="0" destOrd="0" parTransId="{30ABA029-9919-4153-AFF2-56B8BF856F51}" sibTransId="{EFC6E9C3-AA52-476A-89FC-93E1AAF81039}"/>
    <dgm:cxn modelId="{648A3A2F-E0CC-4039-AD56-70075757CE60}" type="presOf" srcId="{8848DADA-1E36-4E18-B937-52BA53FF596F}" destId="{DD32160F-E9EA-49A2-AC04-986254BBAA57}" srcOrd="0" destOrd="3" presId="urn:microsoft.com/office/officeart/2005/8/layout/vList5"/>
    <dgm:cxn modelId="{18001F30-390F-4566-A4D4-0458AE061EE4}" type="presOf" srcId="{10533148-A944-42BF-8ED5-1221CE836A5E}" destId="{23641527-C507-41C8-9F30-C113A4BC7040}" srcOrd="0" destOrd="0" presId="urn:microsoft.com/office/officeart/2005/8/layout/vList5"/>
    <dgm:cxn modelId="{8083DC3D-E6B6-4125-B2E2-5F1303407DDB}" srcId="{0BC87800-6C34-4AD9-8467-AEB3087AC716}" destId="{0DB1AED3-EB54-42D0-96EE-2BE00F2B2767}" srcOrd="2" destOrd="0" parTransId="{D6D1E908-C8C4-4E7B-951C-FB1273F5FA2C}" sibTransId="{EA1CA610-13BD-49C9-8FC8-0C0DA38C77CF}"/>
    <dgm:cxn modelId="{2A4C9D5C-EE54-480D-8B0B-316A8949CF41}" type="presOf" srcId="{243B8147-819D-45BF-9880-CA5C238EFEC2}" destId="{AAE46745-486A-4659-814D-977AF5FDEA02}" srcOrd="0" destOrd="3" presId="urn:microsoft.com/office/officeart/2005/8/layout/vList5"/>
    <dgm:cxn modelId="{DBAB8866-7F31-44A3-B190-D9FB58134E64}" srcId="{33513A47-EDF2-4893-A3C6-EF5B916BE720}" destId="{2EF19AF9-2E39-4A64-851F-783DD4589DAE}" srcOrd="1" destOrd="0" parTransId="{AE586A1E-81D2-43D1-9C08-E1CB3F64FCA5}" sibTransId="{526AACF3-3A8B-4AD7-B53C-914AEF724FBD}"/>
    <dgm:cxn modelId="{5421C168-CBD1-44F5-8DA0-7AE0E89B8509}" srcId="{08151CD2-285B-499E-833F-AB270BD416B9}" destId="{E2959F05-0413-48BE-BBE2-802D7B8FCD42}" srcOrd="1" destOrd="0" parTransId="{EB23EF33-621F-43E9-874E-FD82F70B2FBE}" sibTransId="{974A1E39-6BCB-495C-B872-99CC3E799C7D}"/>
    <dgm:cxn modelId="{0C2C216C-3E0C-4F34-9244-6E5EB30B6473}" type="presOf" srcId="{35AE7E82-E451-45FE-A435-9D1BA39D955C}" destId="{0DF75C31-7387-4DE2-8A59-8D2C805AEE17}" srcOrd="0" destOrd="3" presId="urn:microsoft.com/office/officeart/2005/8/layout/vList5"/>
    <dgm:cxn modelId="{3A9FD275-C4DB-46C3-A9C5-143527D34F03}" type="presOf" srcId="{0A09B448-520E-465F-B9F1-C58941EFAB17}" destId="{DD32160F-E9EA-49A2-AC04-986254BBAA57}" srcOrd="0" destOrd="1" presId="urn:microsoft.com/office/officeart/2005/8/layout/vList5"/>
    <dgm:cxn modelId="{81138576-721C-4B26-8011-C7F842BCDEB4}" type="presOf" srcId="{C7A14D8A-8FF4-4D05-9A9E-7204B519918A}" destId="{6231ED85-6EDB-488A-AC38-AC5BC192CF48}" srcOrd="0" destOrd="3" presId="urn:microsoft.com/office/officeart/2005/8/layout/vList5"/>
    <dgm:cxn modelId="{E2A0C356-8167-4886-9F6E-31F7587B79A2}" type="presOf" srcId="{AC0ECAD5-BE5D-462C-845F-FA565AEE766F}" destId="{23641527-C507-41C8-9F30-C113A4BC7040}" srcOrd="0" destOrd="1" presId="urn:microsoft.com/office/officeart/2005/8/layout/vList5"/>
    <dgm:cxn modelId="{76CCB05A-0264-423C-9656-5A85F3181623}" srcId="{9784A62F-E623-4DA8-9C53-161797F0AB49}" destId="{33513A47-EDF2-4893-A3C6-EF5B916BE720}" srcOrd="4" destOrd="0" parTransId="{B62A0669-B3E2-49C4-BDD3-1C3A4C2A440F}" sibTransId="{1DD243B8-2CE5-4D98-9560-7554095125B2}"/>
    <dgm:cxn modelId="{5CEA1F7F-9EC6-436E-AE16-D1EAE9BC219A}" srcId="{0BC87800-6C34-4AD9-8467-AEB3087AC716}" destId="{243B8147-819D-45BF-9880-CA5C238EFEC2}" srcOrd="3" destOrd="0" parTransId="{0E1EAAA2-3A92-4B23-B268-8BF3AE160C57}" sibTransId="{98B58612-F3B5-4185-AEA9-7F7E8BB36FDE}"/>
    <dgm:cxn modelId="{87F7C085-60F5-4CB8-A241-40E3B86C63D4}" type="presOf" srcId="{53AEB545-5357-48FF-BFB4-68C6991EA4DF}" destId="{D2381A0F-7BDF-433F-8744-97016A1AC484}" srcOrd="0" destOrd="2" presId="urn:microsoft.com/office/officeart/2005/8/layout/vList5"/>
    <dgm:cxn modelId="{BF65DD86-C46C-428D-8FA7-DEDFB7C96495}" srcId="{6CAE4490-55F9-4146-B073-BA00402CF6D6}" destId="{8848DADA-1E36-4E18-B937-52BA53FF596F}" srcOrd="3" destOrd="0" parTransId="{90F28F2B-AA86-406B-BA58-18965E401368}" sibTransId="{68CF76E6-2FC6-4C63-A472-C60515652FAE}"/>
    <dgm:cxn modelId="{B3F9438B-B812-4366-A89E-19A66F96F921}" type="presOf" srcId="{E2959F05-0413-48BE-BBE2-802D7B8FCD42}" destId="{D2381A0F-7BDF-433F-8744-97016A1AC484}" srcOrd="0" destOrd="1" presId="urn:microsoft.com/office/officeart/2005/8/layout/vList5"/>
    <dgm:cxn modelId="{6E736F93-3662-41BF-8B14-BAACB5C8C697}" type="presOf" srcId="{681D5003-B49D-4F4F-A088-FDCE9DE8A855}" destId="{AAE46745-486A-4659-814D-977AF5FDEA02}" srcOrd="0" destOrd="0" presId="urn:microsoft.com/office/officeart/2005/8/layout/vList5"/>
    <dgm:cxn modelId="{FAE500A1-DE8C-43C3-8B7D-9AF79DA22964}" srcId="{E7F17D41-7E15-4BEB-A7C6-FD1E46B64B8C}" destId="{48800139-A7EC-482C-B9FF-D90823AA407E}" srcOrd="2" destOrd="0" parTransId="{10AD6C1E-0F66-41C8-87E2-0952B55BC0F3}" sibTransId="{A718EFE7-36D0-4CBE-9D4C-84B589FF22AE}"/>
    <dgm:cxn modelId="{B89208A9-7598-4942-948B-48BF200BEAF7}" srcId="{33513A47-EDF2-4893-A3C6-EF5B916BE720}" destId="{E92FC118-DE66-4B07-879D-CC71B89DB430}" srcOrd="2" destOrd="0" parTransId="{64568E92-1AD6-4B41-829C-68A6145EE6E1}" sibTransId="{18108AF5-4887-485A-A280-3E5FBF01A01D}"/>
    <dgm:cxn modelId="{0582A6AA-A552-460D-AE42-D20466CE4FCE}" type="presOf" srcId="{6CAE4490-55F9-4146-B073-BA00402CF6D6}" destId="{FDF72B3C-4AD7-49AE-AD7C-756D0A5E44FE}" srcOrd="0" destOrd="0" presId="urn:microsoft.com/office/officeart/2005/8/layout/vList5"/>
    <dgm:cxn modelId="{6E0ABDAD-6E5D-4BB8-B0F1-5ED23A6D973B}" srcId="{0BC87800-6C34-4AD9-8467-AEB3087AC716}" destId="{C2874B76-E3FB-4E0E-95F9-4572FA9F3796}" srcOrd="1" destOrd="0" parTransId="{BE726A02-AB6F-4262-96FB-7F6007EC9E63}" sibTransId="{6401EECC-CFB8-4D66-BEF0-8CBD04036BDA}"/>
    <dgm:cxn modelId="{5F53CBB1-B5A6-45B5-BE5F-750B4D6D6E94}" type="presOf" srcId="{F2E9AC41-93B7-4887-90FB-16DE4E045038}" destId="{6231ED85-6EDB-488A-AC38-AC5BC192CF48}" srcOrd="0" destOrd="1" presId="urn:microsoft.com/office/officeart/2005/8/layout/vList5"/>
    <dgm:cxn modelId="{53A531B5-3511-485C-A38B-6675E9974AFB}" type="presOf" srcId="{33513A47-EDF2-4893-A3C6-EF5B916BE720}" destId="{FB67B679-9231-4083-BCBB-51AF58762BEC}" srcOrd="0" destOrd="0" presId="urn:microsoft.com/office/officeart/2005/8/layout/vList5"/>
    <dgm:cxn modelId="{DAFBA1B6-07A9-4EC8-B5D9-3A41FDE519D3}" srcId="{9784A62F-E623-4DA8-9C53-161797F0AB49}" destId="{E7F17D41-7E15-4BEB-A7C6-FD1E46B64B8C}" srcOrd="1" destOrd="0" parTransId="{B72DCCC5-3B38-4F9F-989D-D58A794C5116}" sibTransId="{65BFF2E9-3A31-4311-84C6-B86DB62B6CF1}"/>
    <dgm:cxn modelId="{B136FBB6-C1DA-4814-96ED-F6D6A9755192}" srcId="{6CAE4490-55F9-4146-B073-BA00402CF6D6}" destId="{A0D81F33-10F5-427F-B3E8-FD6E988AA991}" srcOrd="2" destOrd="0" parTransId="{A6D9ECBE-EA2D-46B2-A8D4-6361A7DE0886}" sibTransId="{C647F90B-A157-4597-8A48-5DA1177B53CF}"/>
    <dgm:cxn modelId="{262F01B9-A312-4CCE-9A60-98B25DE78F97}" type="presOf" srcId="{48800139-A7EC-482C-B9FF-D90823AA407E}" destId="{6231ED85-6EDB-488A-AC38-AC5BC192CF48}" srcOrd="0" destOrd="2" presId="urn:microsoft.com/office/officeart/2005/8/layout/vList5"/>
    <dgm:cxn modelId="{AE4A36BB-F175-49C6-B522-2462EA02A46A}" type="presOf" srcId="{925C7527-D443-489D-B3D5-B45BB20F20B9}" destId="{D2381A0F-7BDF-433F-8744-97016A1AC484}" srcOrd="0" destOrd="0" presId="urn:microsoft.com/office/officeart/2005/8/layout/vList5"/>
    <dgm:cxn modelId="{BEADA4BE-74DF-4DAD-9AAE-FE8BBF4D9704}" srcId="{08151CD2-285B-499E-833F-AB270BD416B9}" destId="{53AEB545-5357-48FF-BFB4-68C6991EA4DF}" srcOrd="2" destOrd="0" parTransId="{85618389-3775-47A1-A578-B4A1B2FB5275}" sibTransId="{E7751DDE-3F29-4CF4-913F-A0C0E46742FE}"/>
    <dgm:cxn modelId="{A3B877C3-DBF5-484E-8C4B-FD9FC0C40DD6}" srcId="{E7F17D41-7E15-4BEB-A7C6-FD1E46B64B8C}" destId="{C7A14D8A-8FF4-4D05-9A9E-7204B519918A}" srcOrd="3" destOrd="0" parTransId="{246D8EE5-E72A-4CDE-931B-81AB039995DC}" sibTransId="{EB857FEA-8B60-4ADC-B32A-8821A31B3D47}"/>
    <dgm:cxn modelId="{005883C7-F7A9-4065-80A4-A3CA2C8260B4}" srcId="{6BEADC08-667F-4461-9D67-D7C75E9FF6D6}" destId="{10533148-A944-42BF-8ED5-1221CE836A5E}" srcOrd="0" destOrd="0" parTransId="{463705ED-4944-494C-99C1-C0D48C3291C6}" sibTransId="{646BDE78-6539-4880-A85D-AA34FAD00443}"/>
    <dgm:cxn modelId="{BCF0AECA-4E02-4A05-B292-10A61AE89584}" srcId="{33513A47-EDF2-4893-A3C6-EF5B916BE720}" destId="{35AE7E82-E451-45FE-A435-9D1BA39D955C}" srcOrd="3" destOrd="0" parTransId="{11503AE3-EE5C-472C-BD69-D23E16C4199F}" sibTransId="{58E695D0-D27B-4835-B80B-5492A8F3CC6E}"/>
    <dgm:cxn modelId="{30970DCB-90B1-4F15-884C-67E1DE79384A}" srcId="{9784A62F-E623-4DA8-9C53-161797F0AB49}" destId="{6BEADC08-667F-4461-9D67-D7C75E9FF6D6}" srcOrd="3" destOrd="0" parTransId="{A0FEF1BE-E052-438A-B258-12CE02AD6844}" sibTransId="{4F0B1226-B5F0-4BFC-8578-78DC9CEA9464}"/>
    <dgm:cxn modelId="{25D0A4CC-7A5A-4B37-9107-337FD964884C}" srcId="{08151CD2-285B-499E-833F-AB270BD416B9}" destId="{925C7527-D443-489D-B3D5-B45BB20F20B9}" srcOrd="0" destOrd="0" parTransId="{BAAA99C8-D1C3-449E-8FAE-054D6B8D8B22}" sibTransId="{27894065-95B3-434F-B11F-C68002BB6868}"/>
    <dgm:cxn modelId="{B83F28CD-7B4D-4B70-B8E3-32EC5A0A1225}" srcId="{6CAE4490-55F9-4146-B073-BA00402CF6D6}" destId="{0A09B448-520E-465F-B9F1-C58941EFAB17}" srcOrd="1" destOrd="0" parTransId="{ED1E87D6-433E-4A2F-B534-5729D2DEDC45}" sibTransId="{9ECB2957-330C-4629-83C6-AB84FD37EFA4}"/>
    <dgm:cxn modelId="{DBCAA2CD-8A2D-494E-80D5-5FB9E888CF64}" type="presOf" srcId="{0DB1AED3-EB54-42D0-96EE-2BE00F2B2767}" destId="{AAE46745-486A-4659-814D-977AF5FDEA02}" srcOrd="0" destOrd="2" presId="urn:microsoft.com/office/officeart/2005/8/layout/vList5"/>
    <dgm:cxn modelId="{454559CE-26CE-48A6-993D-D8D9FE7AB57F}" type="presOf" srcId="{2EF19AF9-2E39-4A64-851F-783DD4589DAE}" destId="{0DF75C31-7387-4DE2-8A59-8D2C805AEE17}" srcOrd="0" destOrd="1" presId="urn:microsoft.com/office/officeart/2005/8/layout/vList5"/>
    <dgm:cxn modelId="{D980C2D0-A084-4950-A87F-597A01619066}" srcId="{6CAE4490-55F9-4146-B073-BA00402CF6D6}" destId="{87FD222E-C5A7-4BAF-80D6-A8A238C94DC5}" srcOrd="0" destOrd="0" parTransId="{6112E4F3-194F-4336-BDD9-F9B0EC4CF21E}" sibTransId="{8287E48E-3731-4D4B-9E18-724706E62357}"/>
    <dgm:cxn modelId="{7FAEA2D3-C2F7-438B-A88F-8C1B26AA84CC}" srcId="{E7F17D41-7E15-4BEB-A7C6-FD1E46B64B8C}" destId="{F2E9AC41-93B7-4887-90FB-16DE4E045038}" srcOrd="1" destOrd="0" parTransId="{B72FA380-89DA-4282-8089-52DC86A3FCF3}" sibTransId="{5DCF63BF-DCD5-478C-98BA-8EACCB6D2B9B}"/>
    <dgm:cxn modelId="{D5F6A2DB-5514-42F0-A27F-E4636D8F1250}" type="presOf" srcId="{F82CAB05-FC78-4AE1-93C6-721266E11E2D}" destId="{D2381A0F-7BDF-433F-8744-97016A1AC484}" srcOrd="0" destOrd="3" presId="urn:microsoft.com/office/officeart/2005/8/layout/vList5"/>
    <dgm:cxn modelId="{BE1D84E1-3D98-4490-9578-601999CD9541}" srcId="{6BEADC08-667F-4461-9D67-D7C75E9FF6D6}" destId="{AC0ECAD5-BE5D-462C-845F-FA565AEE766F}" srcOrd="1" destOrd="0" parTransId="{5A9ED8A8-0513-43E6-B077-95062249F851}" sibTransId="{BC15293C-B3A3-48C9-948D-85DD30DEEFE0}"/>
    <dgm:cxn modelId="{C40152E2-AEAC-4F5D-8C74-45CCFFF01715}" type="presOf" srcId="{9784A62F-E623-4DA8-9C53-161797F0AB49}" destId="{5CA14E6A-2A28-4734-9D76-4339CE9C0EB5}" srcOrd="0" destOrd="0" presId="urn:microsoft.com/office/officeart/2005/8/layout/vList5"/>
    <dgm:cxn modelId="{11AE22E7-5364-4C45-8AEF-4A7D2C96FA91}" type="presOf" srcId="{87FD222E-C5A7-4BAF-80D6-A8A238C94DC5}" destId="{DD32160F-E9EA-49A2-AC04-986254BBAA57}" srcOrd="0" destOrd="0" presId="urn:microsoft.com/office/officeart/2005/8/layout/vList5"/>
    <dgm:cxn modelId="{96C76EE7-940D-4EEF-ABCC-C7E1869DD6A3}" type="presOf" srcId="{C2874B76-E3FB-4E0E-95F9-4572FA9F3796}" destId="{AAE46745-486A-4659-814D-977AF5FDEA02}" srcOrd="0" destOrd="1" presId="urn:microsoft.com/office/officeart/2005/8/layout/vList5"/>
    <dgm:cxn modelId="{92EDE4E7-8522-45D0-A155-CA1E36392860}" srcId="{9784A62F-E623-4DA8-9C53-161797F0AB49}" destId="{6CAE4490-55F9-4146-B073-BA00402CF6D6}" srcOrd="0" destOrd="0" parTransId="{21508A6D-3956-4864-9FC8-7AD164A0E546}" sibTransId="{4EFE5A21-1AD4-4138-8073-48A5794EFC55}"/>
    <dgm:cxn modelId="{09C67FED-BB41-4570-9AD8-BF708A02748E}" srcId="{0BC87800-6C34-4AD9-8467-AEB3087AC716}" destId="{681D5003-B49D-4F4F-A088-FDCE9DE8A855}" srcOrd="0" destOrd="0" parTransId="{8F80E858-BE81-4503-97D9-213E4AF63453}" sibTransId="{EDF9E095-E50E-47B8-87D4-EC8FFACDF1B3}"/>
    <dgm:cxn modelId="{8A11F1F3-B087-4B0D-AB9C-2E9A4087AEDD}" type="presOf" srcId="{3F5275F9-E203-4F50-AB89-875B311C2B00}" destId="{23641527-C507-41C8-9F30-C113A4BC7040}" srcOrd="0" destOrd="2" presId="urn:microsoft.com/office/officeart/2005/8/layout/vList5"/>
    <dgm:cxn modelId="{23B11EF9-FE36-4741-B129-3DAC28745E36}" type="presOf" srcId="{6BEADC08-667F-4461-9D67-D7C75E9FF6D6}" destId="{A852C10C-777D-4B35-976E-705DCDD716CF}" srcOrd="0" destOrd="0" presId="urn:microsoft.com/office/officeart/2005/8/layout/vList5"/>
    <dgm:cxn modelId="{702214FA-8A8B-43FD-8CEC-F8FD863EBFE5}" srcId="{6BEADC08-667F-4461-9D67-D7C75E9FF6D6}" destId="{3F5275F9-E203-4F50-AB89-875B311C2B00}" srcOrd="2" destOrd="0" parTransId="{9B08CD89-19E0-4D0B-8ED9-AA85CEF95575}" sibTransId="{A5BB7E83-7C2D-45DB-A0A7-7D52FF8E2D55}"/>
    <dgm:cxn modelId="{1A1089FB-1CD7-4CF9-B4A9-C3A377FEEAF3}" srcId="{08151CD2-285B-499E-833F-AB270BD416B9}" destId="{F82CAB05-FC78-4AE1-93C6-721266E11E2D}" srcOrd="3" destOrd="0" parTransId="{8A6552FE-422D-4C53-AB54-2713DC66E5DA}" sibTransId="{45F303C2-FAF1-4A86-B1EF-1F0C390C6AD6}"/>
    <dgm:cxn modelId="{04BB34FD-CE3B-44E4-9188-D7996C384844}" type="presOf" srcId="{A0D81F33-10F5-427F-B3E8-FD6E988AA991}" destId="{DD32160F-E9EA-49A2-AC04-986254BBAA57}" srcOrd="0" destOrd="2" presId="urn:microsoft.com/office/officeart/2005/8/layout/vList5"/>
    <dgm:cxn modelId="{5F7CE5FD-62E9-40A1-AD0C-7B440647811B}" type="presOf" srcId="{E92FC118-DE66-4B07-879D-CC71B89DB430}" destId="{0DF75C31-7387-4DE2-8A59-8D2C805AEE17}" srcOrd="0" destOrd="2" presId="urn:microsoft.com/office/officeart/2005/8/layout/vList5"/>
    <dgm:cxn modelId="{B2E50E4B-FA2C-47C0-8AF8-6126690CA240}" type="presParOf" srcId="{5CA14E6A-2A28-4734-9D76-4339CE9C0EB5}" destId="{B4F6A22E-8562-4FF6-BED4-0DC6DB3446C3}" srcOrd="0" destOrd="0" presId="urn:microsoft.com/office/officeart/2005/8/layout/vList5"/>
    <dgm:cxn modelId="{24BA0209-259E-42D0-9FCF-33C851DCA553}" type="presParOf" srcId="{B4F6A22E-8562-4FF6-BED4-0DC6DB3446C3}" destId="{FDF72B3C-4AD7-49AE-AD7C-756D0A5E44FE}" srcOrd="0" destOrd="0" presId="urn:microsoft.com/office/officeart/2005/8/layout/vList5"/>
    <dgm:cxn modelId="{BE1E5CE9-D26B-4017-A043-ABD26814BFB9}" type="presParOf" srcId="{B4F6A22E-8562-4FF6-BED4-0DC6DB3446C3}" destId="{DD32160F-E9EA-49A2-AC04-986254BBAA57}" srcOrd="1" destOrd="0" presId="urn:microsoft.com/office/officeart/2005/8/layout/vList5"/>
    <dgm:cxn modelId="{807BDF42-20D7-4BEE-8046-B1CD1DCD08C3}" type="presParOf" srcId="{5CA14E6A-2A28-4734-9D76-4339CE9C0EB5}" destId="{0DF343B8-DCE6-4D9C-A664-916C38C4BA68}" srcOrd="1" destOrd="0" presId="urn:microsoft.com/office/officeart/2005/8/layout/vList5"/>
    <dgm:cxn modelId="{11B5B303-7D24-4D8F-9E00-4A6A9065D621}" type="presParOf" srcId="{5CA14E6A-2A28-4734-9D76-4339CE9C0EB5}" destId="{97B0F011-D5E9-41A7-B044-D032394110E3}" srcOrd="2" destOrd="0" presId="urn:microsoft.com/office/officeart/2005/8/layout/vList5"/>
    <dgm:cxn modelId="{540FC3F3-CFCF-4F08-AF6C-50586B3D20C5}" type="presParOf" srcId="{97B0F011-D5E9-41A7-B044-D032394110E3}" destId="{E1D32F10-12CB-4C1E-B9B8-2C473C24894C}" srcOrd="0" destOrd="0" presId="urn:microsoft.com/office/officeart/2005/8/layout/vList5"/>
    <dgm:cxn modelId="{6B832FC2-6C1C-406F-A95F-AC1ABCFEB877}" type="presParOf" srcId="{97B0F011-D5E9-41A7-B044-D032394110E3}" destId="{6231ED85-6EDB-488A-AC38-AC5BC192CF48}" srcOrd="1" destOrd="0" presId="urn:microsoft.com/office/officeart/2005/8/layout/vList5"/>
    <dgm:cxn modelId="{78E2C15E-BB50-4BD3-A6CD-376EAA984724}" type="presParOf" srcId="{5CA14E6A-2A28-4734-9D76-4339CE9C0EB5}" destId="{EB0A558B-DCEF-40D7-8569-9DE8C582422A}" srcOrd="3" destOrd="0" presId="urn:microsoft.com/office/officeart/2005/8/layout/vList5"/>
    <dgm:cxn modelId="{52B79822-CF1C-4B5A-AC77-4E29ACF7148F}" type="presParOf" srcId="{5CA14E6A-2A28-4734-9D76-4339CE9C0EB5}" destId="{ACDBA354-0B13-4F50-8F63-392C38BC4DB2}" srcOrd="4" destOrd="0" presId="urn:microsoft.com/office/officeart/2005/8/layout/vList5"/>
    <dgm:cxn modelId="{0D265BB2-1C6F-4121-B25D-2EC76FE4157D}" type="presParOf" srcId="{ACDBA354-0B13-4F50-8F63-392C38BC4DB2}" destId="{2DA9B785-1C37-4FF1-8D5E-F8CD9A18C46F}" srcOrd="0" destOrd="0" presId="urn:microsoft.com/office/officeart/2005/8/layout/vList5"/>
    <dgm:cxn modelId="{FFE7359E-C095-4189-B336-C14B9865B50E}" type="presParOf" srcId="{ACDBA354-0B13-4F50-8F63-392C38BC4DB2}" destId="{AAE46745-486A-4659-814D-977AF5FDEA02}" srcOrd="1" destOrd="0" presId="urn:microsoft.com/office/officeart/2005/8/layout/vList5"/>
    <dgm:cxn modelId="{177989AD-887C-4AF1-9AD5-89464C58D656}" type="presParOf" srcId="{5CA14E6A-2A28-4734-9D76-4339CE9C0EB5}" destId="{87B15984-B4B0-4664-B525-806CAE125B56}" srcOrd="5" destOrd="0" presId="urn:microsoft.com/office/officeart/2005/8/layout/vList5"/>
    <dgm:cxn modelId="{955258D9-BC63-43B5-8AAF-F105C17518DB}" type="presParOf" srcId="{5CA14E6A-2A28-4734-9D76-4339CE9C0EB5}" destId="{77926C09-B90D-421F-8EC7-A1344AC2103D}" srcOrd="6" destOrd="0" presId="urn:microsoft.com/office/officeart/2005/8/layout/vList5"/>
    <dgm:cxn modelId="{D1FD15E5-9629-469F-B7C0-F187F14ABD83}" type="presParOf" srcId="{77926C09-B90D-421F-8EC7-A1344AC2103D}" destId="{A852C10C-777D-4B35-976E-705DCDD716CF}" srcOrd="0" destOrd="0" presId="urn:microsoft.com/office/officeart/2005/8/layout/vList5"/>
    <dgm:cxn modelId="{D4F692E6-C701-497E-9535-236FFEC19616}" type="presParOf" srcId="{77926C09-B90D-421F-8EC7-A1344AC2103D}" destId="{23641527-C507-41C8-9F30-C113A4BC7040}" srcOrd="1" destOrd="0" presId="urn:microsoft.com/office/officeart/2005/8/layout/vList5"/>
    <dgm:cxn modelId="{D78A1975-A274-40B7-BA67-95F27610F739}" type="presParOf" srcId="{5CA14E6A-2A28-4734-9D76-4339CE9C0EB5}" destId="{04E76CC0-55FC-4134-82D4-7DB329B4F4F6}" srcOrd="7" destOrd="0" presId="urn:microsoft.com/office/officeart/2005/8/layout/vList5"/>
    <dgm:cxn modelId="{92289B84-BE3C-4014-B7B1-D02D94C2DD7B}" type="presParOf" srcId="{5CA14E6A-2A28-4734-9D76-4339CE9C0EB5}" destId="{870537F1-5112-4377-84C5-8E04479CA3DE}" srcOrd="8" destOrd="0" presId="urn:microsoft.com/office/officeart/2005/8/layout/vList5"/>
    <dgm:cxn modelId="{2E40DE28-A6B0-4736-AC50-E975B72F9273}" type="presParOf" srcId="{870537F1-5112-4377-84C5-8E04479CA3DE}" destId="{FB67B679-9231-4083-BCBB-51AF58762BEC}" srcOrd="0" destOrd="0" presId="urn:microsoft.com/office/officeart/2005/8/layout/vList5"/>
    <dgm:cxn modelId="{8DDE84A3-BF28-4A9C-9A6F-4981F361AB26}" type="presParOf" srcId="{870537F1-5112-4377-84C5-8E04479CA3DE}" destId="{0DF75C31-7387-4DE2-8A59-8D2C805AEE17}" srcOrd="1" destOrd="0" presId="urn:microsoft.com/office/officeart/2005/8/layout/vList5"/>
    <dgm:cxn modelId="{BA846E25-B229-43E6-9B2B-56AEDDBC4C6E}" type="presParOf" srcId="{5CA14E6A-2A28-4734-9D76-4339CE9C0EB5}" destId="{98595195-6E7B-450A-B2DA-1DDDBF44738B}" srcOrd="9" destOrd="0" presId="urn:microsoft.com/office/officeart/2005/8/layout/vList5"/>
    <dgm:cxn modelId="{DFBB639D-C80C-481B-8E97-153C8E890496}" type="presParOf" srcId="{5CA14E6A-2A28-4734-9D76-4339CE9C0EB5}" destId="{0E5087B9-4409-40E0-910D-FF893B38B440}" srcOrd="10" destOrd="0" presId="urn:microsoft.com/office/officeart/2005/8/layout/vList5"/>
    <dgm:cxn modelId="{5E00E232-9811-4BF3-A103-0DBCD91F50F6}" type="presParOf" srcId="{0E5087B9-4409-40E0-910D-FF893B38B440}" destId="{71740755-8A4A-4852-BDB6-5F889C127578}" srcOrd="0" destOrd="0" presId="urn:microsoft.com/office/officeart/2005/8/layout/vList5"/>
    <dgm:cxn modelId="{444B9340-B723-4117-9981-7F38763650BF}" type="presParOf" srcId="{0E5087B9-4409-40E0-910D-FF893B38B440}" destId="{D2381A0F-7BDF-433F-8744-97016A1AC48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784A62F-E623-4DA8-9C53-161797F0AB4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E4490-55F9-4146-B073-BA00402CF6D6}">
      <dgm:prSet phldrT="[Text]" custT="1"/>
      <dgm:spPr/>
      <dgm:t>
        <a:bodyPr/>
        <a:lstStyle/>
        <a:p>
          <a:r>
            <a:rPr lang="en-IN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</a:t>
          </a:r>
          <a:r>
            <a:rPr lang="en-IN" sz="1200" strike="noStrike" noProof="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IN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DDR5 SODIMM 1DPC </a:t>
          </a:r>
          <a:r>
            <a:rPr lang="en-IN" sz="12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MB socked </a:t>
          </a:r>
          <a:r>
            <a:rPr lang="en-IN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10+6L RVP</a:t>
          </a:r>
          <a:endParaRPr lang="en-US" sz="1200" dirty="0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1508A6D-3956-4864-9FC8-7AD164A0E546}" type="par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EFE5A21-1AD4-4138-8073-48A5794EFC55}" type="sibTrans" cxnId="{92EDE4E7-8522-45D0-A155-CA1E3639286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E2C34C9-EBF9-4CA1-A113-4EDCDEC70738}">
      <dgm:prSet phldrT="[Text]" custT="1"/>
      <dgm:spPr/>
      <dgm:t>
        <a:bodyPr/>
        <a:lstStyle/>
        <a:p>
          <a:r>
            <a:rPr lang="pl-PL" sz="11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+ Primary SKU</a:t>
          </a:r>
          <a:endParaRPr lang="en-US" sz="11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40D3B29-6C8F-430A-A345-2A96230DCEAA}" type="parTrans" cxnId="{111010FB-41E6-4164-BCFB-7AEC4A3F0FD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499B255-30BE-4E1A-B998-FF24928422BD}" type="sibTrans" cxnId="{111010FB-41E6-4164-BCFB-7AEC4A3F0FD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8848DADA-1E36-4E18-B937-52BA53FF596F}">
      <dgm:prSet custT="1"/>
      <dgm:spPr/>
      <dgm:t>
        <a:bodyPr/>
        <a:lstStyle/>
        <a:p>
          <a:r>
            <a:rPr lang="it-IT" sz="11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EV/SI/PI, GFx, </a:t>
          </a:r>
          <a:r>
            <a:rPr lang="it-IT" sz="11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</a:t>
          </a:r>
          <a:endParaRPr lang="en-US" sz="1100" b="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8CF76E6-2FC6-4C63-A472-C60515652FAE}" type="sib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0F28F2B-AA86-406B-BA58-18965E401368}" type="parTrans" cxnId="{BF65DD86-C46C-428D-8FA7-DEDFB7C9649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E7F17D41-7E15-4BEB-A7C6-FD1E46B64B8C}">
      <dgm:prSet phldrT="[Text]" custT="1"/>
      <dgm:spPr/>
      <dgm:t>
        <a:bodyPr/>
        <a:lstStyle/>
        <a:p>
          <a:r>
            <a:rPr lang="en-IN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</a:t>
          </a:r>
          <a:r>
            <a:rPr lang="en-IN" sz="1200" strike="noStrike" noProof="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IN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DDR5 SODIMM 2DPC </a:t>
          </a:r>
          <a:r>
            <a:rPr lang="en-IN" sz="12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200" strike="noStrike" noProof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 </a:t>
          </a:r>
          <a:r>
            <a:rPr lang="en-IN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10+6L RVP</a:t>
          </a:r>
          <a:r>
            <a:rPr lang="en-IN" sz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endParaRPr lang="en-US" sz="1200" strike="noStrike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5BFF2E9-3A31-4311-84C6-B86DB62B6CF1}" type="sib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72DCCC5-3B38-4F9F-989D-D58A794C5116}" type="parTrans" cxnId="{DAFBA1B6-07A9-4EC8-B5D9-3A41FDE519D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25A0AA8-DEED-4826-A6B7-B3FD19F7772B}">
      <dgm:prSet phldrT="[Text]" custT="1"/>
      <dgm:spPr/>
      <dgm:t>
        <a:bodyPr/>
        <a:lstStyle/>
        <a:p>
          <a:r>
            <a:rPr lang="pl-PL" sz="11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+ </a:t>
          </a:r>
          <a:r>
            <a:rPr lang="en-US" sz="11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11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SKU</a:t>
          </a:r>
          <a:endParaRPr lang="en-US" sz="11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3473A85-4885-4412-92C9-07516B6074C4}" type="sibTrans" cxnId="{91125CEE-B317-479D-A7C7-3F9B78D1A158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A705013-501A-4E29-A031-F2BD937E615F}" type="parTrans" cxnId="{91125CEE-B317-479D-A7C7-3F9B78D1A158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B3CDC76C-3ED8-49B4-89A8-1DF5F5FDBBD2}">
      <dgm:prSet custT="1"/>
      <dgm:spPr/>
      <dgm:t>
        <a:bodyPr/>
        <a:lstStyle/>
        <a:p>
          <a:r>
            <a:rPr lang="it-IT" sz="1100" b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EV/SI/PI, GFx</a:t>
          </a:r>
          <a:endParaRPr lang="en-IN" sz="1100" b="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25A97A1-FFBB-4438-AC01-C5F97C015FFA}" type="sibTrans" cxnId="{06A574BE-3DA4-4ABC-848D-EFFF72318E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DF6F9CA-B670-416C-B509-126CEC9ECDDA}" type="parTrans" cxnId="{06A574BE-3DA4-4ABC-848D-EFFF72318E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BC87800-6C34-4AD9-8467-AEB3087AC716}">
      <dgm:prSet phldrT="[Text]" custT="1"/>
      <dgm:spPr/>
      <dgm:t>
        <a:bodyPr/>
        <a:lstStyle/>
        <a:p>
          <a:r>
            <a:rPr lang="en-IN" sz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</a:t>
          </a:r>
          <a:r>
            <a:rPr lang="en-IN" sz="1200" noProof="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IN" sz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LP5x CAMM w/DBI ECC </a:t>
          </a:r>
          <a:r>
            <a:rPr lang="en-IN" sz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IN" sz="1200" b="1" u="sng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NEX AIC </a:t>
          </a:r>
          <a:r>
            <a:rPr lang="en-IN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10+6L </a:t>
          </a:r>
          <a:r>
            <a:rPr lang="en-IN" sz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  <a:endParaRPr lang="en-US" sz="1200" dirty="0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6F0F442-E883-4F97-81F7-40C791FC1B1C}" type="sib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FD852A0-FAB5-47E1-8841-023E084DF1F7}" type="parTrans" cxnId="{C14E460D-1FED-4949-B76F-222A873171C3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DCCBDA5F-BB97-4FF1-9B35-1E4BAB11D5D1}">
      <dgm:prSet phldrT="[Text]" custT="1"/>
      <dgm:spPr/>
      <dgm:t>
        <a:bodyPr/>
        <a:lstStyle/>
        <a:p>
          <a:r>
            <a:rPr lang="pl-PL" sz="1100" b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+ </a:t>
          </a:r>
          <a:r>
            <a:rPr lang="en-US" sz="1100" b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1100" b="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SKU</a:t>
          </a:r>
          <a:endParaRPr lang="en-US" sz="11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8D247DE-F391-487E-80CA-EF2B18AF314C}" type="sibTrans" cxnId="{15EBA4B9-AF2D-4D68-94BF-78ED17F0913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22DD839-C938-4F90-951F-17CF89A0CDB7}" type="parTrans" cxnId="{15EBA4B9-AF2D-4D68-94BF-78ED17F0913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C70D589-C023-498E-8064-42B2D0D83259}">
      <dgm:prSet custT="1"/>
      <dgm:spPr/>
      <dgm:t>
        <a:bodyPr/>
        <a:lstStyle/>
        <a:p>
          <a:r>
            <a:rPr lang="en-US" sz="11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</a:p>
      </dgm:t>
    </dgm:pt>
    <dgm:pt modelId="{C12BFF24-6130-4507-9F2A-BC1731A10058}" type="sibTrans" cxnId="{64BDA627-2396-47A0-A889-84BCC7A5FAAF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BE78904-C6E5-4EB1-8777-BF4A042BE6AD}" type="parTrans" cxnId="{64BDA627-2396-47A0-A889-84BCC7A5FAAF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243B8147-819D-45BF-9880-CA5C238EFEC2}">
      <dgm:prSet custT="1"/>
      <dgm:spPr/>
      <dgm:t>
        <a:bodyPr/>
        <a:lstStyle/>
        <a:p>
          <a:r>
            <a:rPr lang="en-US" sz="11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EV/SI/PI, </a:t>
          </a:r>
          <a:r>
            <a:rPr lang="en-US" sz="11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GFx</a:t>
          </a:r>
          <a:endParaRPr lang="en-US" sz="1100" b="1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8B58612-F3B5-4185-AEA9-7F7E8BB36FDE}" type="sibTrans" cxnId="{5CEA1F7F-9EC6-436E-AE16-D1EAE9BC219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E1EAAA2-3A92-4B23-B268-8BF3AE160C57}" type="parTrans" cxnId="{5CEA1F7F-9EC6-436E-AE16-D1EAE9BC219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BEADC08-667F-4461-9D67-D7C75E9FF6D6}">
      <dgm:prSet custT="1"/>
      <dgm:spPr/>
      <dgm:t>
        <a:bodyPr/>
        <a:lstStyle/>
        <a:p>
          <a:r>
            <a:rPr lang="en-US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</a:t>
          </a:r>
          <a:r>
            <a:rPr lang="en-US" sz="1200" strike="noStrike" noProof="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US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LP5x Solder down/ Socketed RVP </a:t>
          </a:r>
          <a:r>
            <a:rPr lang="en-US" sz="12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</a:t>
          </a:r>
          <a:r>
            <a:rPr lang="en-IN" sz="12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PCH-IOE MB socked</a:t>
          </a:r>
          <a:r>
            <a:rPr lang="en-US" sz="1200" strike="noStrike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200" strike="noStrike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2x2+ 10+6L RVP</a:t>
          </a:r>
        </a:p>
      </dgm:t>
    </dgm:pt>
    <dgm:pt modelId="{A0FEF1BE-E052-438A-B258-12CE02AD6844}" type="par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F0B1226-B5F0-4BFC-8578-78DC9CEA9464}" type="sibTrans" cxnId="{30970DCB-90B1-4F15-884C-67E1DE79384A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3F5275F9-E203-4F50-AB89-875B311C2B00}">
      <dgm:prSet custT="1"/>
      <dgm:spPr/>
      <dgm:t>
        <a:bodyPr/>
        <a:lstStyle/>
        <a:p>
          <a:r>
            <a:rPr lang="en-IN" sz="1100" b="0" strike="noStrike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 for </a:t>
          </a:r>
          <a:r>
            <a:rPr lang="en-IN" sz="1100" b="0" strike="noStrike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@ 9600</a:t>
          </a:r>
          <a:endParaRPr lang="en-US" sz="11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9B08CD89-19E0-4D0B-8ED9-AA85CEF95575}" type="par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5BB7E83-7C2D-45DB-A0A7-7D52FF8E2D55}" type="sibTrans" cxnId="{702214FA-8A8B-43FD-8CEC-F8FD863EBFE5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EB4A843-C254-4D46-826B-FA8070A87FA3}">
      <dgm:prSet custT="1"/>
      <dgm:spPr/>
      <dgm:t>
        <a:bodyPr/>
        <a:lstStyle/>
        <a:p>
          <a:r>
            <a:rPr lang="en-US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+ HSIO SKU </a:t>
          </a:r>
          <a:r>
            <a:rPr lang="en-IN" sz="1100" b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FV/SV validation</a:t>
          </a:r>
          <a:endParaRPr lang="en-US" sz="11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6BDC4A2C-8554-4144-AA85-05282E1803AC}" type="parTrans" cxnId="{B1E8E8F7-6BA8-4E2B-BB83-2663A9F1702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292F14F-D0EE-401F-9D05-C160E57F8C91}" type="sibTrans" cxnId="{B1E8E8F7-6BA8-4E2B-BB83-2663A9F1702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B27990D-06BD-4561-BF19-DEE66B572A1A}">
      <dgm:prSet custT="1"/>
      <dgm:spPr/>
      <dgm:t>
        <a:bodyPr/>
        <a:lstStyle/>
        <a:p>
          <a:r>
            <a:rPr lang="en-US" sz="1100" b="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US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Test package - </a:t>
          </a:r>
          <a:r>
            <a:rPr lang="en-US" sz="11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support</a:t>
          </a:r>
        </a:p>
      </dgm:t>
    </dgm:pt>
    <dgm:pt modelId="{5EC2FC24-57DA-4361-82A4-A24C277E29AA}" type="par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9077944-C7E7-484C-B9C3-9FDBB4BDFB35}" type="sibTrans" cxnId="{39367F0E-703B-41C6-9804-BBE609B74351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7023E33D-9BD0-407F-83CE-8B7AAEBB3F5A}">
      <dgm:prSet phldrT="[Text]" custT="1"/>
      <dgm:spPr/>
      <dgm:t>
        <a:bodyPr/>
        <a:lstStyle/>
        <a:p>
          <a:r>
            <a:rPr lang="en-US" sz="11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PCH-IOE AIC </a:t>
          </a:r>
          <a:r>
            <a:rPr lang="en-US" sz="1100" b="1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(POR only for NEX)</a:t>
          </a:r>
        </a:p>
      </dgm:t>
    </dgm:pt>
    <dgm:pt modelId="{5D80556F-7BDB-47A6-8C7D-54302703B153}" type="parTrans" cxnId="{D6AD016F-DF8F-4835-A4CB-7CB90B79CE7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09A2338F-D639-4AE8-B714-2DD7600C2F1F}" type="sibTrans" cxnId="{D6AD016F-DF8F-4835-A4CB-7CB90B79CE70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0D81F33-10F5-427F-B3E8-FD6E988AA991}">
      <dgm:prSet phldrT="[Text]" custT="1"/>
      <dgm:spPr/>
      <dgm:t>
        <a:bodyPr/>
        <a:lstStyle/>
        <a:p>
          <a:r>
            <a:rPr lang="en-US" sz="11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BKC, PnP, OC, 1</a:t>
          </a:r>
          <a:r>
            <a:rPr lang="en-IN" sz="11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x </a:t>
          </a:r>
          <a:r>
            <a:rPr lang="en-US" sz="1100" b="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11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dTBT </a:t>
          </a:r>
        </a:p>
      </dgm:t>
    </dgm:pt>
    <dgm:pt modelId="{A6D9ECBE-EA2D-46B2-A8D4-6361A7DE0886}" type="par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C647F90B-A157-4597-8A48-5DA1177B53CF}" type="sibTrans" cxnId="{B136FBB6-C1DA-4814-96ED-F6D6A9755192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48800139-A7EC-482C-B9FF-D90823AA407E}">
      <dgm:prSet phldrT="[Text]" custT="1"/>
      <dgm:spPr/>
      <dgm:t>
        <a:bodyPr/>
        <a:lstStyle/>
        <a:p>
          <a:r>
            <a:rPr lang="en-IN" sz="1100" b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</a:t>
          </a:r>
          <a:r>
            <a:rPr lang="en-US" sz="1100" b="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11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</a:t>
          </a:r>
          <a:r>
            <a:rPr lang="en-US" sz="1100" b="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dTBT</a:t>
          </a:r>
          <a:r>
            <a:rPr lang="en-US" sz="1100" b="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endParaRPr lang="en-US" sz="1100" b="0" dirty="0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10AD6C1E-0F66-41C8-87E2-0952B55BC0F3}" type="par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A718EFE7-36D0-4CBE-9D4C-84B589FF22AE}" type="sibTrans" cxnId="{FAE500A1-DE8C-43C3-8B7D-9AF79DA22964}">
      <dgm:prSet/>
      <dgm:spPr/>
      <dgm:t>
        <a:bodyPr/>
        <a:lstStyle/>
        <a:p>
          <a:endParaRPr lang="en-US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gm:t>
    </dgm:pt>
    <dgm:pt modelId="{5CA14E6A-2A28-4734-9D76-4339CE9C0EB5}" type="pres">
      <dgm:prSet presAssocID="{9784A62F-E623-4DA8-9C53-161797F0AB49}" presName="Name0" presStyleCnt="0">
        <dgm:presLayoutVars>
          <dgm:dir/>
          <dgm:animLvl val="lvl"/>
          <dgm:resizeHandles val="exact"/>
        </dgm:presLayoutVars>
      </dgm:prSet>
      <dgm:spPr/>
    </dgm:pt>
    <dgm:pt modelId="{B4F6A22E-8562-4FF6-BED4-0DC6DB3446C3}" type="pres">
      <dgm:prSet presAssocID="{6CAE4490-55F9-4146-B073-BA00402CF6D6}" presName="linNode" presStyleCnt="0"/>
      <dgm:spPr/>
    </dgm:pt>
    <dgm:pt modelId="{FDF72B3C-4AD7-49AE-AD7C-756D0A5E44FE}" type="pres">
      <dgm:prSet presAssocID="{6CAE4490-55F9-4146-B073-BA00402CF6D6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DD32160F-E9EA-49A2-AC04-986254BBAA57}" type="pres">
      <dgm:prSet presAssocID="{6CAE4490-55F9-4146-B073-BA00402CF6D6}" presName="descendantText" presStyleLbl="alignAccFollowNode1" presStyleIdx="0" presStyleCnt="4">
        <dgm:presLayoutVars>
          <dgm:bulletEnabled val="1"/>
        </dgm:presLayoutVars>
      </dgm:prSet>
      <dgm:spPr/>
    </dgm:pt>
    <dgm:pt modelId="{0DF343B8-DCE6-4D9C-A664-916C38C4BA68}" type="pres">
      <dgm:prSet presAssocID="{4EFE5A21-1AD4-4138-8073-48A5794EFC55}" presName="sp" presStyleCnt="0"/>
      <dgm:spPr/>
    </dgm:pt>
    <dgm:pt modelId="{97B0F011-D5E9-41A7-B044-D032394110E3}" type="pres">
      <dgm:prSet presAssocID="{E7F17D41-7E15-4BEB-A7C6-FD1E46B64B8C}" presName="linNode" presStyleCnt="0"/>
      <dgm:spPr/>
    </dgm:pt>
    <dgm:pt modelId="{E1D32F10-12CB-4C1E-B9B8-2C473C24894C}" type="pres">
      <dgm:prSet presAssocID="{E7F17D41-7E15-4BEB-A7C6-FD1E46B64B8C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6231ED85-6EDB-488A-AC38-AC5BC192CF48}" type="pres">
      <dgm:prSet presAssocID="{E7F17D41-7E15-4BEB-A7C6-FD1E46B64B8C}" presName="descendantText" presStyleLbl="alignAccFollowNode1" presStyleIdx="1" presStyleCnt="4">
        <dgm:presLayoutVars>
          <dgm:bulletEnabled val="1"/>
        </dgm:presLayoutVars>
      </dgm:prSet>
      <dgm:spPr/>
    </dgm:pt>
    <dgm:pt modelId="{2B664191-C209-4B6A-8357-0C1D95E4E70F}" type="pres">
      <dgm:prSet presAssocID="{65BFF2E9-3A31-4311-84C6-B86DB62B6CF1}" presName="sp" presStyleCnt="0"/>
      <dgm:spPr/>
    </dgm:pt>
    <dgm:pt modelId="{ACDBA354-0B13-4F50-8F63-392C38BC4DB2}" type="pres">
      <dgm:prSet presAssocID="{0BC87800-6C34-4AD9-8467-AEB3087AC716}" presName="linNode" presStyleCnt="0"/>
      <dgm:spPr/>
    </dgm:pt>
    <dgm:pt modelId="{2DA9B785-1C37-4FF1-8D5E-F8CD9A18C46F}" type="pres">
      <dgm:prSet presAssocID="{0BC87800-6C34-4AD9-8467-AEB3087AC716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AE46745-486A-4659-814D-977AF5FDEA02}" type="pres">
      <dgm:prSet presAssocID="{0BC87800-6C34-4AD9-8467-AEB3087AC716}" presName="descendantText" presStyleLbl="alignAccFollowNode1" presStyleIdx="2" presStyleCnt="4">
        <dgm:presLayoutVars>
          <dgm:bulletEnabled val="1"/>
        </dgm:presLayoutVars>
      </dgm:prSet>
      <dgm:spPr/>
    </dgm:pt>
    <dgm:pt modelId="{0FE01F4C-5261-46BD-8318-94A475ABEBD9}" type="pres">
      <dgm:prSet presAssocID="{66F0F442-E883-4F97-81F7-40C791FC1B1C}" presName="sp" presStyleCnt="0"/>
      <dgm:spPr/>
    </dgm:pt>
    <dgm:pt modelId="{77926C09-B90D-421F-8EC7-A1344AC2103D}" type="pres">
      <dgm:prSet presAssocID="{6BEADC08-667F-4461-9D67-D7C75E9FF6D6}" presName="linNode" presStyleCnt="0"/>
      <dgm:spPr/>
    </dgm:pt>
    <dgm:pt modelId="{A852C10C-777D-4B35-976E-705DCDD716CF}" type="pres">
      <dgm:prSet presAssocID="{6BEADC08-667F-4461-9D67-D7C75E9FF6D6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23641527-C507-41C8-9F30-C113A4BC7040}" type="pres">
      <dgm:prSet presAssocID="{6BEADC08-667F-4461-9D67-D7C75E9FF6D6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5CD4B0C-9FBD-4274-8E44-2D24E09098FF}" type="presOf" srcId="{0BC87800-6C34-4AD9-8467-AEB3087AC716}" destId="{2DA9B785-1C37-4FF1-8D5E-F8CD9A18C46F}" srcOrd="0" destOrd="0" presId="urn:microsoft.com/office/officeart/2005/8/layout/vList5"/>
    <dgm:cxn modelId="{C14E460D-1FED-4949-B76F-222A873171C3}" srcId="{9784A62F-E623-4DA8-9C53-161797F0AB49}" destId="{0BC87800-6C34-4AD9-8467-AEB3087AC716}" srcOrd="2" destOrd="0" parTransId="{1FD852A0-FAB5-47E1-8841-023E084DF1F7}" sibTransId="{66F0F442-E883-4F97-81F7-40C791FC1B1C}"/>
    <dgm:cxn modelId="{39367F0E-703B-41C6-9804-BBE609B74351}" srcId="{6BEADC08-667F-4461-9D67-D7C75E9FF6D6}" destId="{5B27990D-06BD-4561-BF19-DEE66B572A1A}" srcOrd="2" destOrd="0" parTransId="{5EC2FC24-57DA-4361-82A4-A24C277E29AA}" sibTransId="{79077944-C7E7-484C-B9C3-9FDBB4BDFB35}"/>
    <dgm:cxn modelId="{B3B17D10-F150-4606-B77B-E5DD2AB65FBB}" type="presOf" srcId="{48800139-A7EC-482C-B9FF-D90823AA407E}" destId="{6231ED85-6EDB-488A-AC38-AC5BC192CF48}" srcOrd="0" destOrd="1" presId="urn:microsoft.com/office/officeart/2005/8/layout/vList5"/>
    <dgm:cxn modelId="{8A91E51C-8BED-4CA9-945B-981E05B352B7}" type="presOf" srcId="{8848DADA-1E36-4E18-B937-52BA53FF596F}" destId="{DD32160F-E9EA-49A2-AC04-986254BBAA57}" srcOrd="0" destOrd="2" presId="urn:microsoft.com/office/officeart/2005/8/layout/vList5"/>
    <dgm:cxn modelId="{64BDA627-2396-47A0-A889-84BCC7A5FAAF}" srcId="{0BC87800-6C34-4AD9-8467-AEB3087AC716}" destId="{3C70D589-C023-498E-8064-42B2D0D83259}" srcOrd="2" destOrd="0" parTransId="{3BE78904-C6E5-4EB1-8777-BF4A042BE6AD}" sibTransId="{C12BFF24-6130-4507-9F2A-BC1731A10058}"/>
    <dgm:cxn modelId="{4862BD35-63BB-43EE-8F98-6592B394A172}" type="presOf" srcId="{A25A0AA8-DEED-4826-A6B7-B3FD19F7772B}" destId="{6231ED85-6EDB-488A-AC38-AC5BC192CF48}" srcOrd="0" destOrd="0" presId="urn:microsoft.com/office/officeart/2005/8/layout/vList5"/>
    <dgm:cxn modelId="{5AAB123A-578A-4163-AA5B-A25D2AE30CC6}" type="presOf" srcId="{A0D81F33-10F5-427F-B3E8-FD6E988AA991}" destId="{DD32160F-E9EA-49A2-AC04-986254BBAA57}" srcOrd="0" destOrd="1" presId="urn:microsoft.com/office/officeart/2005/8/layout/vList5"/>
    <dgm:cxn modelId="{93400444-E332-4543-B10C-C253E2716C9D}" type="presOf" srcId="{DCCBDA5F-BB97-4FF1-9B35-1E4BAB11D5D1}" destId="{AAE46745-486A-4659-814D-977AF5FDEA02}" srcOrd="0" destOrd="0" presId="urn:microsoft.com/office/officeart/2005/8/layout/vList5"/>
    <dgm:cxn modelId="{D6AD016F-DF8F-4835-A4CB-7CB90B79CE70}" srcId="{0BC87800-6C34-4AD9-8467-AEB3087AC716}" destId="{7023E33D-9BD0-407F-83CE-8B7AAEBB3F5A}" srcOrd="1" destOrd="0" parTransId="{5D80556F-7BDB-47A6-8C7D-54302703B153}" sibTransId="{09A2338F-D639-4AE8-B714-2DD7600C2F1F}"/>
    <dgm:cxn modelId="{94E33B72-AFE3-477A-9BC6-AE4810B759B0}" type="presOf" srcId="{E7F17D41-7E15-4BEB-A7C6-FD1E46B64B8C}" destId="{E1D32F10-12CB-4C1E-B9B8-2C473C24894C}" srcOrd="0" destOrd="0" presId="urn:microsoft.com/office/officeart/2005/8/layout/vList5"/>
    <dgm:cxn modelId="{79B21774-3A98-442F-9F4F-7E460A9409E1}" type="presOf" srcId="{5B27990D-06BD-4561-BF19-DEE66B572A1A}" destId="{23641527-C507-41C8-9F30-C113A4BC7040}" srcOrd="0" destOrd="2" presId="urn:microsoft.com/office/officeart/2005/8/layout/vList5"/>
    <dgm:cxn modelId="{5D1CE67B-4CE0-4C24-BB2F-80578EA96279}" type="presOf" srcId="{B3CDC76C-3ED8-49B4-89A8-1DF5F5FDBBD2}" destId="{6231ED85-6EDB-488A-AC38-AC5BC192CF48}" srcOrd="0" destOrd="2" presId="urn:microsoft.com/office/officeart/2005/8/layout/vList5"/>
    <dgm:cxn modelId="{5CEA1F7F-9EC6-436E-AE16-D1EAE9BC219A}" srcId="{0BC87800-6C34-4AD9-8467-AEB3087AC716}" destId="{243B8147-819D-45BF-9880-CA5C238EFEC2}" srcOrd="3" destOrd="0" parTransId="{0E1EAAA2-3A92-4B23-B268-8BF3AE160C57}" sibTransId="{98B58612-F3B5-4185-AEA9-7F7E8BB36FDE}"/>
    <dgm:cxn modelId="{BF65DD86-C46C-428D-8FA7-DEDFB7C96495}" srcId="{6CAE4490-55F9-4146-B073-BA00402CF6D6}" destId="{8848DADA-1E36-4E18-B937-52BA53FF596F}" srcOrd="2" destOrd="0" parTransId="{90F28F2B-AA86-406B-BA58-18965E401368}" sibTransId="{68CF76E6-2FC6-4C63-A472-C60515652FAE}"/>
    <dgm:cxn modelId="{14314B93-B77D-4F1A-B70B-B52D27BC466B}" type="presOf" srcId="{5E2C34C9-EBF9-4CA1-A113-4EDCDEC70738}" destId="{DD32160F-E9EA-49A2-AC04-986254BBAA57}" srcOrd="0" destOrd="0" presId="urn:microsoft.com/office/officeart/2005/8/layout/vList5"/>
    <dgm:cxn modelId="{FAE500A1-DE8C-43C3-8B7D-9AF79DA22964}" srcId="{E7F17D41-7E15-4BEB-A7C6-FD1E46B64B8C}" destId="{48800139-A7EC-482C-B9FF-D90823AA407E}" srcOrd="1" destOrd="0" parTransId="{10AD6C1E-0F66-41C8-87E2-0952B55BC0F3}" sibTransId="{A718EFE7-36D0-4CBE-9D4C-84B589FF22AE}"/>
    <dgm:cxn modelId="{E61435B6-B927-40FE-B6F7-C1CC16B5691E}" type="presOf" srcId="{7023E33D-9BD0-407F-83CE-8B7AAEBB3F5A}" destId="{AAE46745-486A-4659-814D-977AF5FDEA02}" srcOrd="0" destOrd="1" presId="urn:microsoft.com/office/officeart/2005/8/layout/vList5"/>
    <dgm:cxn modelId="{DAFBA1B6-07A9-4EC8-B5D9-3A41FDE519D3}" srcId="{9784A62F-E623-4DA8-9C53-161797F0AB49}" destId="{E7F17D41-7E15-4BEB-A7C6-FD1E46B64B8C}" srcOrd="1" destOrd="0" parTransId="{B72DCCC5-3B38-4F9F-989D-D58A794C5116}" sibTransId="{65BFF2E9-3A31-4311-84C6-B86DB62B6CF1}"/>
    <dgm:cxn modelId="{B136FBB6-C1DA-4814-96ED-F6D6A9755192}" srcId="{6CAE4490-55F9-4146-B073-BA00402CF6D6}" destId="{A0D81F33-10F5-427F-B3E8-FD6E988AA991}" srcOrd="1" destOrd="0" parTransId="{A6D9ECBE-EA2D-46B2-A8D4-6361A7DE0886}" sibTransId="{C647F90B-A157-4597-8A48-5DA1177B53CF}"/>
    <dgm:cxn modelId="{33EE01B7-ADFD-4D70-9BFB-C2E93B8EA4B1}" type="presOf" srcId="{3C70D589-C023-498E-8064-42B2D0D83259}" destId="{AAE46745-486A-4659-814D-977AF5FDEA02}" srcOrd="0" destOrd="2" presId="urn:microsoft.com/office/officeart/2005/8/layout/vList5"/>
    <dgm:cxn modelId="{15EBA4B9-AF2D-4D68-94BF-78ED17F09130}" srcId="{0BC87800-6C34-4AD9-8467-AEB3087AC716}" destId="{DCCBDA5F-BB97-4FF1-9B35-1E4BAB11D5D1}" srcOrd="0" destOrd="0" parTransId="{A22DD839-C938-4F90-951F-17CF89A0CDB7}" sibTransId="{38D247DE-F391-487E-80CA-EF2B18AF314C}"/>
    <dgm:cxn modelId="{E79BBEBB-0AD3-496D-B791-C7C5174900A7}" type="presOf" srcId="{0EB4A843-C254-4D46-826B-FA8070A87FA3}" destId="{23641527-C507-41C8-9F30-C113A4BC7040}" srcOrd="0" destOrd="0" presId="urn:microsoft.com/office/officeart/2005/8/layout/vList5"/>
    <dgm:cxn modelId="{06A574BE-3DA4-4ABC-848D-EFFF72318E92}" srcId="{E7F17D41-7E15-4BEB-A7C6-FD1E46B64B8C}" destId="{B3CDC76C-3ED8-49B4-89A8-1DF5F5FDBBD2}" srcOrd="2" destOrd="0" parTransId="{9DF6F9CA-B670-416C-B509-126CEC9ECDDA}" sibTransId="{125A97A1-FFBB-4438-AC01-C5F97C015FFA}"/>
    <dgm:cxn modelId="{30970DCB-90B1-4F15-884C-67E1DE79384A}" srcId="{9784A62F-E623-4DA8-9C53-161797F0AB49}" destId="{6BEADC08-667F-4461-9D67-D7C75E9FF6D6}" srcOrd="3" destOrd="0" parTransId="{A0FEF1BE-E052-438A-B258-12CE02AD6844}" sibTransId="{4F0B1226-B5F0-4BFC-8578-78DC9CEA9464}"/>
    <dgm:cxn modelId="{C40152E2-AEAC-4F5D-8C74-45CCFFF01715}" type="presOf" srcId="{9784A62F-E623-4DA8-9C53-161797F0AB49}" destId="{5CA14E6A-2A28-4734-9D76-4339CE9C0EB5}" srcOrd="0" destOrd="0" presId="urn:microsoft.com/office/officeart/2005/8/layout/vList5"/>
    <dgm:cxn modelId="{92EDE4E7-8522-45D0-A155-CA1E36392860}" srcId="{9784A62F-E623-4DA8-9C53-161797F0AB49}" destId="{6CAE4490-55F9-4146-B073-BA00402CF6D6}" srcOrd="0" destOrd="0" parTransId="{21508A6D-3956-4864-9FC8-7AD164A0E546}" sibTransId="{4EFE5A21-1AD4-4138-8073-48A5794EFC55}"/>
    <dgm:cxn modelId="{BF765CE8-6345-40C9-9651-D055C549CFAD}" type="presOf" srcId="{6BEADC08-667F-4461-9D67-D7C75E9FF6D6}" destId="{A852C10C-777D-4B35-976E-705DCDD716CF}" srcOrd="0" destOrd="0" presId="urn:microsoft.com/office/officeart/2005/8/layout/vList5"/>
    <dgm:cxn modelId="{91125CEE-B317-479D-A7C7-3F9B78D1A158}" srcId="{E7F17D41-7E15-4BEB-A7C6-FD1E46B64B8C}" destId="{A25A0AA8-DEED-4826-A6B7-B3FD19F7772B}" srcOrd="0" destOrd="0" parTransId="{6A705013-501A-4E29-A031-F2BD937E615F}" sibTransId="{23473A85-4885-4412-92C9-07516B6074C4}"/>
    <dgm:cxn modelId="{7D32F4EE-D693-4FE6-9C8B-55F777241A6D}" type="presOf" srcId="{3F5275F9-E203-4F50-AB89-875B311C2B00}" destId="{23641527-C507-41C8-9F30-C113A4BC7040}" srcOrd="0" destOrd="1" presId="urn:microsoft.com/office/officeart/2005/8/layout/vList5"/>
    <dgm:cxn modelId="{4F6CD6F0-311D-4EBD-9C5D-4F407C541151}" type="presOf" srcId="{6CAE4490-55F9-4146-B073-BA00402CF6D6}" destId="{FDF72B3C-4AD7-49AE-AD7C-756D0A5E44FE}" srcOrd="0" destOrd="0" presId="urn:microsoft.com/office/officeart/2005/8/layout/vList5"/>
    <dgm:cxn modelId="{B1E8E8F7-6BA8-4E2B-BB83-2663A9F17020}" srcId="{6BEADC08-667F-4461-9D67-D7C75E9FF6D6}" destId="{0EB4A843-C254-4D46-826B-FA8070A87FA3}" srcOrd="0" destOrd="0" parTransId="{6BDC4A2C-8554-4144-AA85-05282E1803AC}" sibTransId="{A292F14F-D0EE-401F-9D05-C160E57F8C91}"/>
    <dgm:cxn modelId="{702214FA-8A8B-43FD-8CEC-F8FD863EBFE5}" srcId="{6BEADC08-667F-4461-9D67-D7C75E9FF6D6}" destId="{3F5275F9-E203-4F50-AB89-875B311C2B00}" srcOrd="1" destOrd="0" parTransId="{9B08CD89-19E0-4D0B-8ED9-AA85CEF95575}" sibTransId="{A5BB7E83-7C2D-45DB-A0A7-7D52FF8E2D55}"/>
    <dgm:cxn modelId="{111010FB-41E6-4164-BCFB-7AEC4A3F0FDA}" srcId="{6CAE4490-55F9-4146-B073-BA00402CF6D6}" destId="{5E2C34C9-EBF9-4CA1-A113-4EDCDEC70738}" srcOrd="0" destOrd="0" parTransId="{E40D3B29-6C8F-430A-A345-2A96230DCEAA}" sibTransId="{5499B255-30BE-4E1A-B998-FF24928422BD}"/>
    <dgm:cxn modelId="{B375EEFF-4D14-4183-9E43-CD0FD165C56F}" type="presOf" srcId="{243B8147-819D-45BF-9880-CA5C238EFEC2}" destId="{AAE46745-486A-4659-814D-977AF5FDEA02}" srcOrd="0" destOrd="3" presId="urn:microsoft.com/office/officeart/2005/8/layout/vList5"/>
    <dgm:cxn modelId="{EE400652-42CA-4110-83A0-7B63D249E30C}" type="presParOf" srcId="{5CA14E6A-2A28-4734-9D76-4339CE9C0EB5}" destId="{B4F6A22E-8562-4FF6-BED4-0DC6DB3446C3}" srcOrd="0" destOrd="0" presId="urn:microsoft.com/office/officeart/2005/8/layout/vList5"/>
    <dgm:cxn modelId="{46161FB6-D5DE-4842-A9F0-227A53C5D03F}" type="presParOf" srcId="{B4F6A22E-8562-4FF6-BED4-0DC6DB3446C3}" destId="{FDF72B3C-4AD7-49AE-AD7C-756D0A5E44FE}" srcOrd="0" destOrd="0" presId="urn:microsoft.com/office/officeart/2005/8/layout/vList5"/>
    <dgm:cxn modelId="{8D88A903-5365-46DB-A549-D2BCAC165B83}" type="presParOf" srcId="{B4F6A22E-8562-4FF6-BED4-0DC6DB3446C3}" destId="{DD32160F-E9EA-49A2-AC04-986254BBAA57}" srcOrd="1" destOrd="0" presId="urn:microsoft.com/office/officeart/2005/8/layout/vList5"/>
    <dgm:cxn modelId="{335C370E-42F6-485D-9D07-5CBE526C7F57}" type="presParOf" srcId="{5CA14E6A-2A28-4734-9D76-4339CE9C0EB5}" destId="{0DF343B8-DCE6-4D9C-A664-916C38C4BA68}" srcOrd="1" destOrd="0" presId="urn:microsoft.com/office/officeart/2005/8/layout/vList5"/>
    <dgm:cxn modelId="{91A87D6C-DA2B-44DA-AE92-A7C3883EA637}" type="presParOf" srcId="{5CA14E6A-2A28-4734-9D76-4339CE9C0EB5}" destId="{97B0F011-D5E9-41A7-B044-D032394110E3}" srcOrd="2" destOrd="0" presId="urn:microsoft.com/office/officeart/2005/8/layout/vList5"/>
    <dgm:cxn modelId="{5DD62ED2-854D-4F5C-A37B-6B070745C6E7}" type="presParOf" srcId="{97B0F011-D5E9-41A7-B044-D032394110E3}" destId="{E1D32F10-12CB-4C1E-B9B8-2C473C24894C}" srcOrd="0" destOrd="0" presId="urn:microsoft.com/office/officeart/2005/8/layout/vList5"/>
    <dgm:cxn modelId="{9BE48780-80DA-4F5A-88F5-058D594A4FA4}" type="presParOf" srcId="{97B0F011-D5E9-41A7-B044-D032394110E3}" destId="{6231ED85-6EDB-488A-AC38-AC5BC192CF48}" srcOrd="1" destOrd="0" presId="urn:microsoft.com/office/officeart/2005/8/layout/vList5"/>
    <dgm:cxn modelId="{14031B56-0945-4AEC-A794-2430ABD01F72}" type="presParOf" srcId="{5CA14E6A-2A28-4734-9D76-4339CE9C0EB5}" destId="{2B664191-C209-4B6A-8357-0C1D95E4E70F}" srcOrd="3" destOrd="0" presId="urn:microsoft.com/office/officeart/2005/8/layout/vList5"/>
    <dgm:cxn modelId="{0E4A7A8E-171F-452A-91A7-583332BA7EFE}" type="presParOf" srcId="{5CA14E6A-2A28-4734-9D76-4339CE9C0EB5}" destId="{ACDBA354-0B13-4F50-8F63-392C38BC4DB2}" srcOrd="4" destOrd="0" presId="urn:microsoft.com/office/officeart/2005/8/layout/vList5"/>
    <dgm:cxn modelId="{6C810062-BA5D-4D31-A6C9-98F0A6DFE077}" type="presParOf" srcId="{ACDBA354-0B13-4F50-8F63-392C38BC4DB2}" destId="{2DA9B785-1C37-4FF1-8D5E-F8CD9A18C46F}" srcOrd="0" destOrd="0" presId="urn:microsoft.com/office/officeart/2005/8/layout/vList5"/>
    <dgm:cxn modelId="{ABFAC996-8BD5-4842-BE53-8114A159DC91}" type="presParOf" srcId="{ACDBA354-0B13-4F50-8F63-392C38BC4DB2}" destId="{AAE46745-486A-4659-814D-977AF5FDEA02}" srcOrd="1" destOrd="0" presId="urn:microsoft.com/office/officeart/2005/8/layout/vList5"/>
    <dgm:cxn modelId="{FE8ECE28-5569-4BBE-B438-F7052863307F}" type="presParOf" srcId="{5CA14E6A-2A28-4734-9D76-4339CE9C0EB5}" destId="{0FE01F4C-5261-46BD-8318-94A475ABEBD9}" srcOrd="5" destOrd="0" presId="urn:microsoft.com/office/officeart/2005/8/layout/vList5"/>
    <dgm:cxn modelId="{156572CE-069F-40EC-88DA-8E8FF338D272}" type="presParOf" srcId="{5CA14E6A-2A28-4734-9D76-4339CE9C0EB5}" destId="{77926C09-B90D-421F-8EC7-A1344AC2103D}" srcOrd="6" destOrd="0" presId="urn:microsoft.com/office/officeart/2005/8/layout/vList5"/>
    <dgm:cxn modelId="{2A49542C-F0B6-4AE8-A327-8B305D720FDF}" type="presParOf" srcId="{77926C09-B90D-421F-8EC7-A1344AC2103D}" destId="{A852C10C-777D-4B35-976E-705DCDD716CF}" srcOrd="0" destOrd="0" presId="urn:microsoft.com/office/officeart/2005/8/layout/vList5"/>
    <dgm:cxn modelId="{2DAFFC6D-5C4F-4AAD-9C42-1703A8B1DFAF}" type="presParOf" srcId="{77926C09-B90D-421F-8EC7-A1344AC2103D}" destId="{23641527-C507-41C8-9F30-C113A4BC704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784A62F-E623-4DA8-9C53-161797F0AB49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CAE4490-55F9-4146-B073-BA00402CF6D6}">
      <dgm:prSet phldrT="[Text]" custT="1"/>
      <dgm:spPr/>
      <dgm:t>
        <a:bodyPr/>
        <a:lstStyle/>
        <a:p>
          <a:r>
            <a:rPr lang="en-IN" sz="1200" kern="1200" noProof="0" dirty="0">
              <a:solidFill>
                <a:schemeClr val="tx1"/>
              </a:solidFill>
              <a:latin typeface="+mn-lt"/>
              <a:ea typeface="Helvetica Neue"/>
              <a:cs typeface="Helvetica Neue"/>
            </a:rPr>
            <a:t>NVL UPH LP5x T3 Solder down</a:t>
          </a:r>
          <a:r>
            <a:rPr lang="en-IN" sz="1200" kern="1200" noProof="0" dirty="0">
              <a:solidFill>
                <a:schemeClr val="tx1"/>
              </a:solidFill>
              <a:latin typeface="+mn-lt"/>
            </a:rPr>
            <a:t>/ Socketed 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gm:t>
    </dgm:pt>
    <dgm:pt modelId="{21508A6D-3956-4864-9FC8-7AD164A0E546}" type="parTrans" cxnId="{92EDE4E7-8522-45D0-A155-CA1E36392860}">
      <dgm:prSet/>
      <dgm:spPr/>
      <dgm:t>
        <a:bodyPr/>
        <a:lstStyle/>
        <a:p>
          <a:endParaRPr lang="en-US"/>
        </a:p>
      </dgm:t>
    </dgm:pt>
    <dgm:pt modelId="{4EFE5A21-1AD4-4138-8073-48A5794EFC55}" type="sibTrans" cxnId="{92EDE4E7-8522-45D0-A155-CA1E36392860}">
      <dgm:prSet/>
      <dgm:spPr/>
      <dgm:t>
        <a:bodyPr/>
        <a:lstStyle/>
        <a:p>
          <a:endParaRPr lang="en-US"/>
        </a:p>
      </dgm:t>
    </dgm:pt>
    <dgm:pt modelId="{5E2C34C9-EBF9-4CA1-A113-4EDCDEC70738}">
      <dgm:prSet phldrT="[Text]" custT="1"/>
      <dgm:spPr/>
      <dgm:t>
        <a:bodyPr/>
        <a:lstStyle/>
        <a:p>
          <a:r>
            <a:rPr lang="pl-PL" sz="1100" b="0" dirty="0">
              <a:solidFill>
                <a:schemeClr val="tx1"/>
              </a:solidFill>
              <a:latin typeface="+mn-lt"/>
            </a:rPr>
            <a:t>PDG + Primary SKU</a:t>
          </a:r>
          <a:endParaRPr lang="en-US" sz="1100" b="0" dirty="0">
            <a:solidFill>
              <a:schemeClr val="tx1"/>
            </a:solidFill>
            <a:latin typeface="+mn-lt"/>
          </a:endParaRPr>
        </a:p>
      </dgm:t>
    </dgm:pt>
    <dgm:pt modelId="{E40D3B29-6C8F-430A-A345-2A96230DCEAA}" type="parTrans" cxnId="{111010FB-41E6-4164-BCFB-7AEC4A3F0FDA}">
      <dgm:prSet/>
      <dgm:spPr/>
      <dgm:t>
        <a:bodyPr/>
        <a:lstStyle/>
        <a:p>
          <a:endParaRPr lang="en-US"/>
        </a:p>
      </dgm:t>
    </dgm:pt>
    <dgm:pt modelId="{5499B255-30BE-4E1A-B998-FF24928422BD}" type="sibTrans" cxnId="{111010FB-41E6-4164-BCFB-7AEC4A3F0FDA}">
      <dgm:prSet/>
      <dgm:spPr/>
      <dgm:t>
        <a:bodyPr/>
        <a:lstStyle/>
        <a:p>
          <a:endParaRPr lang="en-US"/>
        </a:p>
      </dgm:t>
    </dgm:pt>
    <dgm:pt modelId="{8848DADA-1E36-4E18-B937-52BA53FF596F}">
      <dgm:prSet custT="1"/>
      <dgm:spPr/>
      <dgm:t>
        <a:bodyPr/>
        <a:lstStyle/>
        <a:p>
          <a:r>
            <a:rPr lang="it-IT" sz="1100" b="0" dirty="0">
              <a:solidFill>
                <a:schemeClr val="tx1"/>
              </a:solidFill>
              <a:latin typeface="+mn-lt"/>
            </a:rPr>
            <a:t>EV/SI/PI, GFx, </a:t>
          </a:r>
          <a:r>
            <a:rPr lang="it-IT" sz="1100" b="0" dirty="0">
              <a:solidFill>
                <a:srgbClr val="0070C0"/>
              </a:solidFill>
              <a:latin typeface="+mn-lt"/>
            </a:rPr>
            <a:t>PPV (U)</a:t>
          </a:r>
          <a:endParaRPr lang="en-US" sz="1100" b="0" dirty="0">
            <a:solidFill>
              <a:srgbClr val="0070C0"/>
            </a:solidFill>
            <a:latin typeface="+mn-lt"/>
          </a:endParaRPr>
        </a:p>
      </dgm:t>
    </dgm:pt>
    <dgm:pt modelId="{68CF76E6-2FC6-4C63-A472-C60515652FAE}" type="sibTrans" cxnId="{BF65DD86-C46C-428D-8FA7-DEDFB7C96495}">
      <dgm:prSet/>
      <dgm:spPr/>
      <dgm:t>
        <a:bodyPr/>
        <a:lstStyle/>
        <a:p>
          <a:endParaRPr lang="en-US"/>
        </a:p>
      </dgm:t>
    </dgm:pt>
    <dgm:pt modelId="{90F28F2B-AA86-406B-BA58-18965E401368}" type="parTrans" cxnId="{BF65DD86-C46C-428D-8FA7-DEDFB7C96495}">
      <dgm:prSet/>
      <dgm:spPr/>
      <dgm:t>
        <a:bodyPr/>
        <a:lstStyle/>
        <a:p>
          <a:endParaRPr lang="en-US"/>
        </a:p>
      </dgm:t>
    </dgm:pt>
    <dgm:pt modelId="{E7F17D41-7E15-4BEB-A7C6-FD1E46B64B8C}">
      <dgm:prSet phldrT="[Text]" custT="1"/>
      <dgm:spPr/>
      <dgm:t>
        <a:bodyPr/>
        <a:lstStyle/>
        <a:p>
          <a:r>
            <a:rPr lang="en-IN" sz="1200" kern="1200" noProof="0" dirty="0">
              <a:solidFill>
                <a:schemeClr val="tx1"/>
              </a:solidFill>
              <a:latin typeface="+mn-lt"/>
              <a:ea typeface="Helvetica Neue"/>
              <a:cs typeface="Helvetica Neue"/>
            </a:rPr>
            <a:t>NVL UPH LP5x T4 Solder down</a:t>
          </a:r>
          <a:r>
            <a:rPr lang="en-IN" sz="1200" kern="1200" noProof="0" dirty="0">
              <a:solidFill>
                <a:schemeClr val="tx1"/>
              </a:solidFill>
              <a:latin typeface="+mn-lt"/>
            </a:rPr>
            <a:t>/ Socketed </a:t>
          </a:r>
          <a:r>
            <a:rPr lang="en-IN" sz="1200" kern="1200" dirty="0">
              <a:solidFill>
                <a:schemeClr val="tx1"/>
              </a:solidFill>
              <a:latin typeface="+mn-lt"/>
            </a:rPr>
            <a:t>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gm:t>
    </dgm:pt>
    <dgm:pt modelId="{65BFF2E9-3A31-4311-84C6-B86DB62B6CF1}" type="sibTrans" cxnId="{DAFBA1B6-07A9-4EC8-B5D9-3A41FDE519D3}">
      <dgm:prSet/>
      <dgm:spPr/>
      <dgm:t>
        <a:bodyPr/>
        <a:lstStyle/>
        <a:p>
          <a:endParaRPr lang="en-US"/>
        </a:p>
      </dgm:t>
    </dgm:pt>
    <dgm:pt modelId="{B72DCCC5-3B38-4F9F-989D-D58A794C5116}" type="parTrans" cxnId="{DAFBA1B6-07A9-4EC8-B5D9-3A41FDE519D3}">
      <dgm:prSet/>
      <dgm:spPr/>
      <dgm:t>
        <a:bodyPr/>
        <a:lstStyle/>
        <a:p>
          <a:endParaRPr lang="en-US"/>
        </a:p>
      </dgm:t>
    </dgm:pt>
    <dgm:pt modelId="{A25A0AA8-DEED-4826-A6B7-B3FD19F7772B}">
      <dgm:prSet phldrT="[Text]" custT="1"/>
      <dgm:spPr/>
      <dgm:t>
        <a:bodyPr/>
        <a:lstStyle/>
        <a:p>
          <a:r>
            <a:rPr lang="pl-PL" sz="1100" b="0" dirty="0">
              <a:solidFill>
                <a:schemeClr val="tx1"/>
              </a:solidFill>
              <a:latin typeface="+mn-lt"/>
            </a:rPr>
            <a:t>PDG</a:t>
          </a:r>
          <a:r>
            <a:rPr lang="en-US" sz="1100" b="0" dirty="0">
              <a:solidFill>
                <a:schemeClr val="tx1"/>
              </a:solidFill>
              <a:latin typeface="+mn-lt"/>
            </a:rPr>
            <a:t> SKU</a:t>
          </a:r>
        </a:p>
      </dgm:t>
    </dgm:pt>
    <dgm:pt modelId="{23473A85-4885-4412-92C9-07516B6074C4}" type="sibTrans" cxnId="{91125CEE-B317-479D-A7C7-3F9B78D1A158}">
      <dgm:prSet/>
      <dgm:spPr/>
      <dgm:t>
        <a:bodyPr/>
        <a:lstStyle/>
        <a:p>
          <a:endParaRPr lang="en-US"/>
        </a:p>
      </dgm:t>
    </dgm:pt>
    <dgm:pt modelId="{6A705013-501A-4E29-A031-F2BD937E615F}" type="parTrans" cxnId="{91125CEE-B317-479D-A7C7-3F9B78D1A158}">
      <dgm:prSet/>
      <dgm:spPr/>
      <dgm:t>
        <a:bodyPr/>
        <a:lstStyle/>
        <a:p>
          <a:endParaRPr lang="en-US"/>
        </a:p>
      </dgm:t>
    </dgm:pt>
    <dgm:pt modelId="{234323C1-4AE0-49A8-B48A-907F2AD02138}">
      <dgm:prSet custT="1"/>
      <dgm:spPr/>
      <dgm:t>
        <a:bodyPr/>
        <a:lstStyle/>
        <a:p>
          <a:r>
            <a:rPr lang="en-IN" sz="1100" b="0" dirty="0">
              <a:solidFill>
                <a:schemeClr val="tx1"/>
              </a:solidFill>
              <a:latin typeface="+mn-lt"/>
            </a:rPr>
            <a:t>Delta BKC, PnP</a:t>
          </a:r>
        </a:p>
      </dgm:t>
    </dgm:pt>
    <dgm:pt modelId="{0874BB48-41B3-4A77-96B0-B2437E636D3F}" type="sibTrans" cxnId="{C9ED557B-A320-49FB-A65D-6D2DAF387670}">
      <dgm:prSet/>
      <dgm:spPr/>
      <dgm:t>
        <a:bodyPr/>
        <a:lstStyle/>
        <a:p>
          <a:endParaRPr lang="en-US"/>
        </a:p>
      </dgm:t>
    </dgm:pt>
    <dgm:pt modelId="{1118B97B-7EDB-4AC3-BB61-6409608A5F35}" type="parTrans" cxnId="{C9ED557B-A320-49FB-A65D-6D2DAF387670}">
      <dgm:prSet/>
      <dgm:spPr/>
      <dgm:t>
        <a:bodyPr/>
        <a:lstStyle/>
        <a:p>
          <a:endParaRPr lang="en-US"/>
        </a:p>
      </dgm:t>
    </dgm:pt>
    <dgm:pt modelId="{B3CDC76C-3ED8-49B4-89A8-1DF5F5FDBBD2}">
      <dgm:prSet custT="1"/>
      <dgm:spPr/>
      <dgm:t>
        <a:bodyPr/>
        <a:lstStyle/>
        <a:p>
          <a:r>
            <a:rPr lang="it-IT" sz="1100" b="0" noProof="0" dirty="0">
              <a:solidFill>
                <a:schemeClr val="tx1"/>
              </a:solidFill>
              <a:latin typeface="+mn-lt"/>
            </a:rPr>
            <a:t>EV/SI/PI, </a:t>
          </a:r>
          <a:r>
            <a:rPr lang="it-IT" sz="1100" b="0" noProof="0" dirty="0">
              <a:solidFill>
                <a:srgbClr val="0070C0"/>
              </a:solidFill>
              <a:latin typeface="+mn-lt"/>
            </a:rPr>
            <a:t>PPV (P, H)</a:t>
          </a:r>
          <a:endParaRPr lang="en-IN" sz="1100" b="0" dirty="0">
            <a:solidFill>
              <a:srgbClr val="0070C0"/>
            </a:solidFill>
            <a:latin typeface="+mn-lt"/>
          </a:endParaRPr>
        </a:p>
      </dgm:t>
    </dgm:pt>
    <dgm:pt modelId="{125A97A1-FFBB-4438-AC01-C5F97C015FFA}" type="sibTrans" cxnId="{06A574BE-3DA4-4ABC-848D-EFFF72318E92}">
      <dgm:prSet/>
      <dgm:spPr/>
      <dgm:t>
        <a:bodyPr/>
        <a:lstStyle/>
        <a:p>
          <a:endParaRPr lang="en-US"/>
        </a:p>
      </dgm:t>
    </dgm:pt>
    <dgm:pt modelId="{9DF6F9CA-B670-416C-B509-126CEC9ECDDA}" type="parTrans" cxnId="{06A574BE-3DA4-4ABC-848D-EFFF72318E92}">
      <dgm:prSet/>
      <dgm:spPr/>
      <dgm:t>
        <a:bodyPr/>
        <a:lstStyle/>
        <a:p>
          <a:endParaRPr lang="en-US"/>
        </a:p>
      </dgm:t>
    </dgm:pt>
    <dgm:pt modelId="{0BC87800-6C34-4AD9-8467-AEB3087AC716}">
      <dgm:prSet phldrT="[Text]" custT="1"/>
      <dgm:spPr/>
      <dgm:t>
        <a:bodyPr/>
        <a:lstStyle/>
        <a:p>
          <a:r>
            <a:rPr lang="en-IN" sz="1200" noProof="0" dirty="0">
              <a:solidFill>
                <a:schemeClr val="tx1"/>
              </a:solidFill>
              <a:latin typeface="+mn-lt"/>
            </a:rPr>
            <a:t>NVL UPH LP5x T3 CAMM RVP</a:t>
          </a:r>
          <a:endParaRPr lang="en-US" sz="1200" dirty="0">
            <a:solidFill>
              <a:schemeClr val="tx1"/>
            </a:solidFill>
            <a:latin typeface="+mn-lt"/>
          </a:endParaRPr>
        </a:p>
      </dgm:t>
    </dgm:pt>
    <dgm:pt modelId="{66F0F442-E883-4F97-81F7-40C791FC1B1C}" type="sibTrans" cxnId="{C14E460D-1FED-4949-B76F-222A873171C3}">
      <dgm:prSet/>
      <dgm:spPr/>
      <dgm:t>
        <a:bodyPr/>
        <a:lstStyle/>
        <a:p>
          <a:endParaRPr lang="en-US"/>
        </a:p>
      </dgm:t>
    </dgm:pt>
    <dgm:pt modelId="{1FD852A0-FAB5-47E1-8841-023E084DF1F7}" type="parTrans" cxnId="{C14E460D-1FED-4949-B76F-222A873171C3}">
      <dgm:prSet/>
      <dgm:spPr/>
      <dgm:t>
        <a:bodyPr/>
        <a:lstStyle/>
        <a:p>
          <a:endParaRPr lang="en-US"/>
        </a:p>
      </dgm:t>
    </dgm:pt>
    <dgm:pt modelId="{DCCBDA5F-BB97-4FF1-9B35-1E4BAB11D5D1}">
      <dgm:prSet phldrT="[Text]" custT="1"/>
      <dgm:spPr/>
      <dgm:t>
        <a:bodyPr/>
        <a:lstStyle/>
        <a:p>
          <a:r>
            <a:rPr lang="en-US" sz="1100" dirty="0">
              <a:solidFill>
                <a:schemeClr val="tx1"/>
              </a:solidFill>
              <a:latin typeface="+mn-lt"/>
            </a:rPr>
            <a:t>PDG SKU </a:t>
          </a:r>
          <a:r>
            <a:rPr lang="en-US" sz="1100" dirty="0">
              <a:solidFill>
                <a:srgbClr val="0070C0"/>
              </a:solidFill>
              <a:latin typeface="+mn-lt"/>
            </a:rPr>
            <a:t>w/ Mainstream mid-loss PCB material support</a:t>
          </a:r>
        </a:p>
      </dgm:t>
    </dgm:pt>
    <dgm:pt modelId="{38D247DE-F391-487E-80CA-EF2B18AF314C}" type="sibTrans" cxnId="{15EBA4B9-AF2D-4D68-94BF-78ED17F09130}">
      <dgm:prSet/>
      <dgm:spPr/>
      <dgm:t>
        <a:bodyPr/>
        <a:lstStyle/>
        <a:p>
          <a:endParaRPr lang="en-US"/>
        </a:p>
      </dgm:t>
    </dgm:pt>
    <dgm:pt modelId="{A22DD839-C938-4F90-951F-17CF89A0CDB7}" type="parTrans" cxnId="{15EBA4B9-AF2D-4D68-94BF-78ED17F09130}">
      <dgm:prSet/>
      <dgm:spPr/>
      <dgm:t>
        <a:bodyPr/>
        <a:lstStyle/>
        <a:p>
          <a:endParaRPr lang="en-US"/>
        </a:p>
      </dgm:t>
    </dgm:pt>
    <dgm:pt modelId="{3C70D589-C023-498E-8064-42B2D0D83259}">
      <dgm:prSet custT="1"/>
      <dgm:spPr/>
      <dgm:t>
        <a:bodyPr/>
        <a:lstStyle/>
        <a:p>
          <a:r>
            <a:rPr lang="en-US" sz="1100" dirty="0">
              <a:solidFill>
                <a:schemeClr val="tx1"/>
              </a:solidFill>
              <a:latin typeface="+mn-lt"/>
            </a:rPr>
            <a:t>Delta BKC, </a:t>
          </a:r>
          <a:r>
            <a:rPr lang="en-US" sz="1100" dirty="0">
              <a:solidFill>
                <a:srgbClr val="0070C0"/>
              </a:solidFill>
              <a:latin typeface="+mn-lt"/>
            </a:rPr>
            <a:t>1x </a:t>
          </a:r>
          <a:r>
            <a:rPr lang="en-US" sz="1100" dirty="0" err="1">
              <a:solidFill>
                <a:srgbClr val="0070C0"/>
              </a:solidFill>
              <a:latin typeface="+mn-lt"/>
            </a:rPr>
            <a:t>dGFx</a:t>
          </a:r>
          <a:r>
            <a:rPr lang="en-US" sz="1100" dirty="0">
              <a:solidFill>
                <a:srgbClr val="0070C0"/>
              </a:solidFill>
              <a:latin typeface="+mn-lt"/>
            </a:rPr>
            <a:t> + dTBT </a:t>
          </a:r>
        </a:p>
      </dgm:t>
    </dgm:pt>
    <dgm:pt modelId="{C12BFF24-6130-4507-9F2A-BC1731A10058}" type="sibTrans" cxnId="{64BDA627-2396-47A0-A889-84BCC7A5FAAF}">
      <dgm:prSet/>
      <dgm:spPr/>
      <dgm:t>
        <a:bodyPr/>
        <a:lstStyle/>
        <a:p>
          <a:endParaRPr lang="en-US"/>
        </a:p>
      </dgm:t>
    </dgm:pt>
    <dgm:pt modelId="{3BE78904-C6E5-4EB1-8777-BF4A042BE6AD}" type="parTrans" cxnId="{64BDA627-2396-47A0-A889-84BCC7A5FAAF}">
      <dgm:prSet/>
      <dgm:spPr/>
      <dgm:t>
        <a:bodyPr/>
        <a:lstStyle/>
        <a:p>
          <a:endParaRPr lang="en-US"/>
        </a:p>
      </dgm:t>
    </dgm:pt>
    <dgm:pt modelId="{243B8147-819D-45BF-9880-CA5C238EFEC2}">
      <dgm:prSet custT="1"/>
      <dgm:spPr/>
      <dgm:t>
        <a:bodyPr/>
        <a:lstStyle/>
        <a:p>
          <a:r>
            <a:rPr lang="en-US" sz="1100" dirty="0">
              <a:solidFill>
                <a:schemeClr val="tx1"/>
              </a:solidFill>
              <a:latin typeface="+mn-lt"/>
            </a:rPr>
            <a:t>EV/SI/PI</a:t>
          </a:r>
        </a:p>
      </dgm:t>
    </dgm:pt>
    <dgm:pt modelId="{98B58612-F3B5-4185-AEA9-7F7E8BB36FDE}" type="sibTrans" cxnId="{5CEA1F7F-9EC6-436E-AE16-D1EAE9BC219A}">
      <dgm:prSet/>
      <dgm:spPr/>
      <dgm:t>
        <a:bodyPr/>
        <a:lstStyle/>
        <a:p>
          <a:endParaRPr lang="en-US"/>
        </a:p>
      </dgm:t>
    </dgm:pt>
    <dgm:pt modelId="{0E1EAAA2-3A92-4B23-B268-8BF3AE160C57}" type="parTrans" cxnId="{5CEA1F7F-9EC6-436E-AE16-D1EAE9BC219A}">
      <dgm:prSet/>
      <dgm:spPr/>
      <dgm:t>
        <a:bodyPr/>
        <a:lstStyle/>
        <a:p>
          <a:endParaRPr lang="en-US"/>
        </a:p>
      </dgm:t>
    </dgm:pt>
    <dgm:pt modelId="{B309F4FC-A042-4418-AD02-9CCE9DE38D36}">
      <dgm:prSet phldrT="[Text]" custT="1"/>
      <dgm:spPr/>
      <dgm:t>
        <a:bodyPr/>
        <a:lstStyle/>
        <a:p>
          <a:r>
            <a:rPr lang="en-US" sz="1100" b="0" dirty="0">
              <a:solidFill>
                <a:schemeClr val="tx1"/>
              </a:solidFill>
              <a:latin typeface="+mn-lt"/>
            </a:rPr>
            <a:t>Golden BKC, PnP, Chrome</a:t>
          </a:r>
        </a:p>
      </dgm:t>
    </dgm:pt>
    <dgm:pt modelId="{6375A9B9-3402-47D6-A122-3C1B64D5F33C}" type="parTrans" cxnId="{2D3B0920-A174-400C-A491-7D7B3867DB3D}">
      <dgm:prSet/>
      <dgm:spPr/>
      <dgm:t>
        <a:bodyPr/>
        <a:lstStyle/>
        <a:p>
          <a:endParaRPr lang="en-US"/>
        </a:p>
      </dgm:t>
    </dgm:pt>
    <dgm:pt modelId="{A267E893-0175-4820-BD27-1AD729B69A98}" type="sibTrans" cxnId="{2D3B0920-A174-400C-A491-7D7B3867DB3D}">
      <dgm:prSet/>
      <dgm:spPr/>
      <dgm:t>
        <a:bodyPr/>
        <a:lstStyle/>
        <a:p>
          <a:endParaRPr lang="en-US"/>
        </a:p>
      </dgm:t>
    </dgm:pt>
    <dgm:pt modelId="{5CA14E6A-2A28-4734-9D76-4339CE9C0EB5}" type="pres">
      <dgm:prSet presAssocID="{9784A62F-E623-4DA8-9C53-161797F0AB49}" presName="Name0" presStyleCnt="0">
        <dgm:presLayoutVars>
          <dgm:dir/>
          <dgm:animLvl val="lvl"/>
          <dgm:resizeHandles val="exact"/>
        </dgm:presLayoutVars>
      </dgm:prSet>
      <dgm:spPr/>
    </dgm:pt>
    <dgm:pt modelId="{B4F6A22E-8562-4FF6-BED4-0DC6DB3446C3}" type="pres">
      <dgm:prSet presAssocID="{6CAE4490-55F9-4146-B073-BA00402CF6D6}" presName="linNode" presStyleCnt="0"/>
      <dgm:spPr/>
    </dgm:pt>
    <dgm:pt modelId="{FDF72B3C-4AD7-49AE-AD7C-756D0A5E44FE}" type="pres">
      <dgm:prSet presAssocID="{6CAE4490-55F9-4146-B073-BA00402CF6D6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D32160F-E9EA-49A2-AC04-986254BBAA57}" type="pres">
      <dgm:prSet presAssocID="{6CAE4490-55F9-4146-B073-BA00402CF6D6}" presName="descendantText" presStyleLbl="alignAccFollowNode1" presStyleIdx="0" presStyleCnt="3">
        <dgm:presLayoutVars>
          <dgm:bulletEnabled val="1"/>
        </dgm:presLayoutVars>
      </dgm:prSet>
      <dgm:spPr/>
    </dgm:pt>
    <dgm:pt modelId="{0DF343B8-DCE6-4D9C-A664-916C38C4BA68}" type="pres">
      <dgm:prSet presAssocID="{4EFE5A21-1AD4-4138-8073-48A5794EFC55}" presName="sp" presStyleCnt="0"/>
      <dgm:spPr/>
    </dgm:pt>
    <dgm:pt modelId="{97B0F011-D5E9-41A7-B044-D032394110E3}" type="pres">
      <dgm:prSet presAssocID="{E7F17D41-7E15-4BEB-A7C6-FD1E46B64B8C}" presName="linNode" presStyleCnt="0"/>
      <dgm:spPr/>
    </dgm:pt>
    <dgm:pt modelId="{E1D32F10-12CB-4C1E-B9B8-2C473C24894C}" type="pres">
      <dgm:prSet presAssocID="{E7F17D41-7E15-4BEB-A7C6-FD1E46B64B8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6231ED85-6EDB-488A-AC38-AC5BC192CF48}" type="pres">
      <dgm:prSet presAssocID="{E7F17D41-7E15-4BEB-A7C6-FD1E46B64B8C}" presName="descendantText" presStyleLbl="alignAccFollowNode1" presStyleIdx="1" presStyleCnt="3">
        <dgm:presLayoutVars>
          <dgm:bulletEnabled val="1"/>
        </dgm:presLayoutVars>
      </dgm:prSet>
      <dgm:spPr/>
    </dgm:pt>
    <dgm:pt modelId="{2B664191-C209-4B6A-8357-0C1D95E4E70F}" type="pres">
      <dgm:prSet presAssocID="{65BFF2E9-3A31-4311-84C6-B86DB62B6CF1}" presName="sp" presStyleCnt="0"/>
      <dgm:spPr/>
    </dgm:pt>
    <dgm:pt modelId="{ACDBA354-0B13-4F50-8F63-392C38BC4DB2}" type="pres">
      <dgm:prSet presAssocID="{0BC87800-6C34-4AD9-8467-AEB3087AC716}" presName="linNode" presStyleCnt="0"/>
      <dgm:spPr/>
    </dgm:pt>
    <dgm:pt modelId="{2DA9B785-1C37-4FF1-8D5E-F8CD9A18C46F}" type="pres">
      <dgm:prSet presAssocID="{0BC87800-6C34-4AD9-8467-AEB3087AC716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AAE46745-486A-4659-814D-977AF5FDEA02}" type="pres">
      <dgm:prSet presAssocID="{0BC87800-6C34-4AD9-8467-AEB3087AC716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55CD4B0C-9FBD-4274-8E44-2D24E09098FF}" type="presOf" srcId="{0BC87800-6C34-4AD9-8467-AEB3087AC716}" destId="{2DA9B785-1C37-4FF1-8D5E-F8CD9A18C46F}" srcOrd="0" destOrd="0" presId="urn:microsoft.com/office/officeart/2005/8/layout/vList5"/>
    <dgm:cxn modelId="{C14E460D-1FED-4949-B76F-222A873171C3}" srcId="{9784A62F-E623-4DA8-9C53-161797F0AB49}" destId="{0BC87800-6C34-4AD9-8467-AEB3087AC716}" srcOrd="2" destOrd="0" parTransId="{1FD852A0-FAB5-47E1-8841-023E084DF1F7}" sibTransId="{66F0F442-E883-4F97-81F7-40C791FC1B1C}"/>
    <dgm:cxn modelId="{67B29C1C-8687-4113-81BD-ECA49D52EB01}" type="presOf" srcId="{234323C1-4AE0-49A8-B48A-907F2AD02138}" destId="{6231ED85-6EDB-488A-AC38-AC5BC192CF48}" srcOrd="0" destOrd="1" presId="urn:microsoft.com/office/officeart/2005/8/layout/vList5"/>
    <dgm:cxn modelId="{8A91E51C-8BED-4CA9-945B-981E05B352B7}" type="presOf" srcId="{8848DADA-1E36-4E18-B937-52BA53FF596F}" destId="{DD32160F-E9EA-49A2-AC04-986254BBAA57}" srcOrd="0" destOrd="2" presId="urn:microsoft.com/office/officeart/2005/8/layout/vList5"/>
    <dgm:cxn modelId="{2D3B0920-A174-400C-A491-7D7B3867DB3D}" srcId="{6CAE4490-55F9-4146-B073-BA00402CF6D6}" destId="{B309F4FC-A042-4418-AD02-9CCE9DE38D36}" srcOrd="1" destOrd="0" parTransId="{6375A9B9-3402-47D6-A122-3C1B64D5F33C}" sibTransId="{A267E893-0175-4820-BD27-1AD729B69A98}"/>
    <dgm:cxn modelId="{64BDA627-2396-47A0-A889-84BCC7A5FAAF}" srcId="{0BC87800-6C34-4AD9-8467-AEB3087AC716}" destId="{3C70D589-C023-498E-8064-42B2D0D83259}" srcOrd="1" destOrd="0" parTransId="{3BE78904-C6E5-4EB1-8777-BF4A042BE6AD}" sibTransId="{C12BFF24-6130-4507-9F2A-BC1731A10058}"/>
    <dgm:cxn modelId="{4862BD35-63BB-43EE-8F98-6592B394A172}" type="presOf" srcId="{A25A0AA8-DEED-4826-A6B7-B3FD19F7772B}" destId="{6231ED85-6EDB-488A-AC38-AC5BC192CF48}" srcOrd="0" destOrd="0" presId="urn:microsoft.com/office/officeart/2005/8/layout/vList5"/>
    <dgm:cxn modelId="{93400444-E332-4543-B10C-C253E2716C9D}" type="presOf" srcId="{DCCBDA5F-BB97-4FF1-9B35-1E4BAB11D5D1}" destId="{AAE46745-486A-4659-814D-977AF5FDEA02}" srcOrd="0" destOrd="0" presId="urn:microsoft.com/office/officeart/2005/8/layout/vList5"/>
    <dgm:cxn modelId="{94E33B72-AFE3-477A-9BC6-AE4810B759B0}" type="presOf" srcId="{E7F17D41-7E15-4BEB-A7C6-FD1E46B64B8C}" destId="{E1D32F10-12CB-4C1E-B9B8-2C473C24894C}" srcOrd="0" destOrd="0" presId="urn:microsoft.com/office/officeart/2005/8/layout/vList5"/>
    <dgm:cxn modelId="{C9ED557B-A320-49FB-A65D-6D2DAF387670}" srcId="{E7F17D41-7E15-4BEB-A7C6-FD1E46B64B8C}" destId="{234323C1-4AE0-49A8-B48A-907F2AD02138}" srcOrd="1" destOrd="0" parTransId="{1118B97B-7EDB-4AC3-BB61-6409608A5F35}" sibTransId="{0874BB48-41B3-4A77-96B0-B2437E636D3F}"/>
    <dgm:cxn modelId="{5D1CE67B-4CE0-4C24-BB2F-80578EA96279}" type="presOf" srcId="{B3CDC76C-3ED8-49B4-89A8-1DF5F5FDBBD2}" destId="{6231ED85-6EDB-488A-AC38-AC5BC192CF48}" srcOrd="0" destOrd="2" presId="urn:microsoft.com/office/officeart/2005/8/layout/vList5"/>
    <dgm:cxn modelId="{5CEA1F7F-9EC6-436E-AE16-D1EAE9BC219A}" srcId="{0BC87800-6C34-4AD9-8467-AEB3087AC716}" destId="{243B8147-819D-45BF-9880-CA5C238EFEC2}" srcOrd="2" destOrd="0" parTransId="{0E1EAAA2-3A92-4B23-B268-8BF3AE160C57}" sibTransId="{98B58612-F3B5-4185-AEA9-7F7E8BB36FDE}"/>
    <dgm:cxn modelId="{BF65DD86-C46C-428D-8FA7-DEDFB7C96495}" srcId="{6CAE4490-55F9-4146-B073-BA00402CF6D6}" destId="{8848DADA-1E36-4E18-B937-52BA53FF596F}" srcOrd="2" destOrd="0" parTransId="{90F28F2B-AA86-406B-BA58-18965E401368}" sibTransId="{68CF76E6-2FC6-4C63-A472-C60515652FAE}"/>
    <dgm:cxn modelId="{14314B93-B77D-4F1A-B70B-B52D27BC466B}" type="presOf" srcId="{5E2C34C9-EBF9-4CA1-A113-4EDCDEC70738}" destId="{DD32160F-E9EA-49A2-AC04-986254BBAA57}" srcOrd="0" destOrd="0" presId="urn:microsoft.com/office/officeart/2005/8/layout/vList5"/>
    <dgm:cxn modelId="{DAFBA1B6-07A9-4EC8-B5D9-3A41FDE519D3}" srcId="{9784A62F-E623-4DA8-9C53-161797F0AB49}" destId="{E7F17D41-7E15-4BEB-A7C6-FD1E46B64B8C}" srcOrd="1" destOrd="0" parTransId="{B72DCCC5-3B38-4F9F-989D-D58A794C5116}" sibTransId="{65BFF2E9-3A31-4311-84C6-B86DB62B6CF1}"/>
    <dgm:cxn modelId="{33EE01B7-ADFD-4D70-9BFB-C2E93B8EA4B1}" type="presOf" srcId="{3C70D589-C023-498E-8064-42B2D0D83259}" destId="{AAE46745-486A-4659-814D-977AF5FDEA02}" srcOrd="0" destOrd="1" presId="urn:microsoft.com/office/officeart/2005/8/layout/vList5"/>
    <dgm:cxn modelId="{15EBA4B9-AF2D-4D68-94BF-78ED17F09130}" srcId="{0BC87800-6C34-4AD9-8467-AEB3087AC716}" destId="{DCCBDA5F-BB97-4FF1-9B35-1E4BAB11D5D1}" srcOrd="0" destOrd="0" parTransId="{A22DD839-C938-4F90-951F-17CF89A0CDB7}" sibTransId="{38D247DE-F391-487E-80CA-EF2B18AF314C}"/>
    <dgm:cxn modelId="{06A574BE-3DA4-4ABC-848D-EFFF72318E92}" srcId="{E7F17D41-7E15-4BEB-A7C6-FD1E46B64B8C}" destId="{B3CDC76C-3ED8-49B4-89A8-1DF5F5FDBBD2}" srcOrd="2" destOrd="0" parTransId="{9DF6F9CA-B670-416C-B509-126CEC9ECDDA}" sibTransId="{125A97A1-FFBB-4438-AC01-C5F97C015FFA}"/>
    <dgm:cxn modelId="{C40152E2-AEAC-4F5D-8C74-45CCFFF01715}" type="presOf" srcId="{9784A62F-E623-4DA8-9C53-161797F0AB49}" destId="{5CA14E6A-2A28-4734-9D76-4339CE9C0EB5}" srcOrd="0" destOrd="0" presId="urn:microsoft.com/office/officeart/2005/8/layout/vList5"/>
    <dgm:cxn modelId="{92EDE4E7-8522-45D0-A155-CA1E36392860}" srcId="{9784A62F-E623-4DA8-9C53-161797F0AB49}" destId="{6CAE4490-55F9-4146-B073-BA00402CF6D6}" srcOrd="0" destOrd="0" parTransId="{21508A6D-3956-4864-9FC8-7AD164A0E546}" sibTransId="{4EFE5A21-1AD4-4138-8073-48A5794EFC55}"/>
    <dgm:cxn modelId="{91125CEE-B317-479D-A7C7-3F9B78D1A158}" srcId="{E7F17D41-7E15-4BEB-A7C6-FD1E46B64B8C}" destId="{A25A0AA8-DEED-4826-A6B7-B3FD19F7772B}" srcOrd="0" destOrd="0" parTransId="{6A705013-501A-4E29-A031-F2BD937E615F}" sibTransId="{23473A85-4885-4412-92C9-07516B6074C4}"/>
    <dgm:cxn modelId="{4F6CD6F0-311D-4EBD-9C5D-4F407C541151}" type="presOf" srcId="{6CAE4490-55F9-4146-B073-BA00402CF6D6}" destId="{FDF72B3C-4AD7-49AE-AD7C-756D0A5E44FE}" srcOrd="0" destOrd="0" presId="urn:microsoft.com/office/officeart/2005/8/layout/vList5"/>
    <dgm:cxn modelId="{111010FB-41E6-4164-BCFB-7AEC4A3F0FDA}" srcId="{6CAE4490-55F9-4146-B073-BA00402CF6D6}" destId="{5E2C34C9-EBF9-4CA1-A113-4EDCDEC70738}" srcOrd="0" destOrd="0" parTransId="{E40D3B29-6C8F-430A-A345-2A96230DCEAA}" sibTransId="{5499B255-30BE-4E1A-B998-FF24928422BD}"/>
    <dgm:cxn modelId="{7DBBE7FC-9AB4-4945-AE43-B300B5C04A99}" type="presOf" srcId="{B309F4FC-A042-4418-AD02-9CCE9DE38D36}" destId="{DD32160F-E9EA-49A2-AC04-986254BBAA57}" srcOrd="0" destOrd="1" presId="urn:microsoft.com/office/officeart/2005/8/layout/vList5"/>
    <dgm:cxn modelId="{B375EEFF-4D14-4183-9E43-CD0FD165C56F}" type="presOf" srcId="{243B8147-819D-45BF-9880-CA5C238EFEC2}" destId="{AAE46745-486A-4659-814D-977AF5FDEA02}" srcOrd="0" destOrd="2" presId="urn:microsoft.com/office/officeart/2005/8/layout/vList5"/>
    <dgm:cxn modelId="{EE400652-42CA-4110-83A0-7B63D249E30C}" type="presParOf" srcId="{5CA14E6A-2A28-4734-9D76-4339CE9C0EB5}" destId="{B4F6A22E-8562-4FF6-BED4-0DC6DB3446C3}" srcOrd="0" destOrd="0" presId="urn:microsoft.com/office/officeart/2005/8/layout/vList5"/>
    <dgm:cxn modelId="{46161FB6-D5DE-4842-A9F0-227A53C5D03F}" type="presParOf" srcId="{B4F6A22E-8562-4FF6-BED4-0DC6DB3446C3}" destId="{FDF72B3C-4AD7-49AE-AD7C-756D0A5E44FE}" srcOrd="0" destOrd="0" presId="urn:microsoft.com/office/officeart/2005/8/layout/vList5"/>
    <dgm:cxn modelId="{8D88A903-5365-46DB-A549-D2BCAC165B83}" type="presParOf" srcId="{B4F6A22E-8562-4FF6-BED4-0DC6DB3446C3}" destId="{DD32160F-E9EA-49A2-AC04-986254BBAA57}" srcOrd="1" destOrd="0" presId="urn:microsoft.com/office/officeart/2005/8/layout/vList5"/>
    <dgm:cxn modelId="{335C370E-42F6-485D-9D07-5CBE526C7F57}" type="presParOf" srcId="{5CA14E6A-2A28-4734-9D76-4339CE9C0EB5}" destId="{0DF343B8-DCE6-4D9C-A664-916C38C4BA68}" srcOrd="1" destOrd="0" presId="urn:microsoft.com/office/officeart/2005/8/layout/vList5"/>
    <dgm:cxn modelId="{91A87D6C-DA2B-44DA-AE92-A7C3883EA637}" type="presParOf" srcId="{5CA14E6A-2A28-4734-9D76-4339CE9C0EB5}" destId="{97B0F011-D5E9-41A7-B044-D032394110E3}" srcOrd="2" destOrd="0" presId="urn:microsoft.com/office/officeart/2005/8/layout/vList5"/>
    <dgm:cxn modelId="{5DD62ED2-854D-4F5C-A37B-6B070745C6E7}" type="presParOf" srcId="{97B0F011-D5E9-41A7-B044-D032394110E3}" destId="{E1D32F10-12CB-4C1E-B9B8-2C473C24894C}" srcOrd="0" destOrd="0" presId="urn:microsoft.com/office/officeart/2005/8/layout/vList5"/>
    <dgm:cxn modelId="{9BE48780-80DA-4F5A-88F5-058D594A4FA4}" type="presParOf" srcId="{97B0F011-D5E9-41A7-B044-D032394110E3}" destId="{6231ED85-6EDB-488A-AC38-AC5BC192CF48}" srcOrd="1" destOrd="0" presId="urn:microsoft.com/office/officeart/2005/8/layout/vList5"/>
    <dgm:cxn modelId="{14031B56-0945-4AEC-A794-2430ABD01F72}" type="presParOf" srcId="{5CA14E6A-2A28-4734-9D76-4339CE9C0EB5}" destId="{2B664191-C209-4B6A-8357-0C1D95E4E70F}" srcOrd="3" destOrd="0" presId="urn:microsoft.com/office/officeart/2005/8/layout/vList5"/>
    <dgm:cxn modelId="{0E4A7A8E-171F-452A-91A7-583332BA7EFE}" type="presParOf" srcId="{5CA14E6A-2A28-4734-9D76-4339CE9C0EB5}" destId="{ACDBA354-0B13-4F50-8F63-392C38BC4DB2}" srcOrd="4" destOrd="0" presId="urn:microsoft.com/office/officeart/2005/8/layout/vList5"/>
    <dgm:cxn modelId="{6C810062-BA5D-4D31-A6C9-98F0A6DFE077}" type="presParOf" srcId="{ACDBA354-0B13-4F50-8F63-392C38BC4DB2}" destId="{2DA9B785-1C37-4FF1-8D5E-F8CD9A18C46F}" srcOrd="0" destOrd="0" presId="urn:microsoft.com/office/officeart/2005/8/layout/vList5"/>
    <dgm:cxn modelId="{ABFAC996-8BD5-4842-BE53-8114A159DC91}" type="presParOf" srcId="{ACDBA354-0B13-4F50-8F63-392C38BC4DB2}" destId="{AAE46745-486A-4659-814D-977AF5FDEA0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2160F-E9EA-49A2-AC04-986254BBAA57}">
      <dsp:nvSpPr>
        <dsp:cNvPr id="0" name=""/>
        <dsp:cNvSpPr/>
      </dsp:nvSpPr>
      <dsp:spPr>
        <a:xfrm rot="5400000">
          <a:off x="3093174" y="-1255005"/>
          <a:ext cx="638756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@8000)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 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dTBT,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BKC, PnP (Hx), </a:t>
          </a: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re use for UL</a:t>
          </a:r>
          <a:endParaRPr lang="en-US" sz="900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</a:t>
          </a:r>
          <a:endParaRPr lang="en-US" sz="10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62704"/>
        <a:ext cx="3180633" cy="576394"/>
      </dsp:txXfrm>
    </dsp:sp>
    <dsp:sp modelId="{FDF72B3C-4AD7-49AE-AD7C-756D0A5E44FE}">
      <dsp:nvSpPr>
        <dsp:cNvPr id="0" name=""/>
        <dsp:cNvSpPr/>
      </dsp:nvSpPr>
      <dsp:spPr>
        <a:xfrm>
          <a:off x="0" y="0"/>
          <a:ext cx="1806645" cy="70133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</a:t>
          </a:r>
          <a:r>
            <a:rPr lang="en-US" sz="10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sp:txBody>
      <dsp:txXfrm>
        <a:off x="34236" y="34236"/>
        <a:ext cx="1738173" cy="632866"/>
      </dsp:txXfrm>
    </dsp:sp>
    <dsp:sp modelId="{6231ED85-6EDB-488A-AC38-AC5BC192CF48}">
      <dsp:nvSpPr>
        <dsp:cNvPr id="0" name=""/>
        <dsp:cNvSpPr/>
      </dsp:nvSpPr>
      <dsp:spPr>
        <a:xfrm rot="5400000">
          <a:off x="3132017" y="-518599"/>
          <a:ext cx="561070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834161"/>
        <a:ext cx="3184425" cy="506292"/>
      </dsp:txXfrm>
    </dsp:sp>
    <dsp:sp modelId="{E1D32F10-12CB-4C1E-B9B8-2C473C24894C}">
      <dsp:nvSpPr>
        <dsp:cNvPr id="0" name=""/>
        <dsp:cNvSpPr/>
      </dsp:nvSpPr>
      <dsp:spPr>
        <a:xfrm>
          <a:off x="0" y="736638"/>
          <a:ext cx="1806645" cy="70133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4236" y="770874"/>
        <a:ext cx="1738173" cy="632866"/>
      </dsp:txXfrm>
    </dsp:sp>
    <dsp:sp modelId="{AAE46745-486A-4659-814D-977AF5FDEA02}">
      <dsp:nvSpPr>
        <dsp:cNvPr id="0" name=""/>
        <dsp:cNvSpPr/>
      </dsp:nvSpPr>
      <dsp:spPr>
        <a:xfrm rot="5400000">
          <a:off x="3132017" y="217805"/>
          <a:ext cx="561070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(For ECG only),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redriver),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UPH &amp; UL for ECG </a:t>
          </a:r>
          <a:endParaRPr lang="en-US" sz="900" b="0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1570566"/>
        <a:ext cx="3184425" cy="506292"/>
      </dsp:txXfrm>
    </dsp:sp>
    <dsp:sp modelId="{2DA9B785-1C37-4FF1-8D5E-F8CD9A18C46F}">
      <dsp:nvSpPr>
        <dsp:cNvPr id="0" name=""/>
        <dsp:cNvSpPr/>
      </dsp:nvSpPr>
      <dsp:spPr>
        <a:xfrm>
          <a:off x="0" y="1473043"/>
          <a:ext cx="1806645" cy="70133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b="0" u="non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sp:txBody>
      <dsp:txXfrm>
        <a:off x="34236" y="1507279"/>
        <a:ext cx="1738173" cy="632866"/>
      </dsp:txXfrm>
    </dsp:sp>
    <dsp:sp modelId="{23641527-C507-41C8-9F30-C113A4BC7040}">
      <dsp:nvSpPr>
        <dsp:cNvPr id="0" name=""/>
        <dsp:cNvSpPr/>
      </dsp:nvSpPr>
      <dsp:spPr>
        <a:xfrm rot="5400000">
          <a:off x="3132017" y="954211"/>
          <a:ext cx="561070" cy="321181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u="none" kern="1200" dirty="0">
              <a:solidFill>
                <a:schemeClr val="tx1"/>
              </a:solidFill>
              <a:highlight>
                <a:srgbClr val="FFFF00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RVP04: LP5x@9.6GT/s</a:t>
          </a:r>
          <a:endParaRPr lang="en-US" sz="900" b="1" u="none" kern="1200" dirty="0">
            <a:solidFill>
              <a:srgbClr val="FF0000"/>
            </a:solidFill>
            <a:highlight>
              <a:srgbClr val="FFFF00"/>
            </a:highlight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redriver)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2306972"/>
        <a:ext cx="3184425" cy="506292"/>
      </dsp:txXfrm>
    </dsp:sp>
    <dsp:sp modelId="{A852C10C-777D-4B35-976E-705DCDD716CF}">
      <dsp:nvSpPr>
        <dsp:cNvPr id="0" name=""/>
        <dsp:cNvSpPr/>
      </dsp:nvSpPr>
      <dsp:spPr>
        <a:xfrm>
          <a:off x="0" y="2209449"/>
          <a:ext cx="1806645" cy="70133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kern="120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4236" y="2243685"/>
        <a:ext cx="1738173" cy="632866"/>
      </dsp:txXfrm>
    </dsp:sp>
    <dsp:sp modelId="{EA275E4B-9155-4253-BA6D-D219299A7E08}">
      <dsp:nvSpPr>
        <dsp:cNvPr id="0" name=""/>
        <dsp:cNvSpPr/>
      </dsp:nvSpPr>
      <dsp:spPr>
        <a:xfrm rot="5400000">
          <a:off x="3132017" y="1690617"/>
          <a:ext cx="561070" cy="3211814"/>
        </a:xfrm>
        <a:prstGeom prst="round2SameRect">
          <a:avLst/>
        </a:prstGeom>
        <a:solidFill>
          <a:srgbClr val="8F5DA2">
            <a:tint val="40000"/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8F5DA2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LP5x@10.7G)</a:t>
          </a:r>
          <a:endParaRPr lang="en-US" sz="900" strike="noStrike" kern="1200" dirty="0">
            <a:solidFill>
              <a:srgbClr val="00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u="none" kern="1200" dirty="0">
              <a:solidFill>
                <a:schemeClr val="tx1"/>
              </a:solidFill>
              <a:highlight>
                <a:srgbClr val="FFFF00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RVP04m : LP5x@10.7GT/s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redriver)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PnP, </a:t>
          </a: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GFx, FV, EV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H), </a:t>
          </a:r>
          <a:r>
            <a:rPr lang="it-IT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3043378"/>
        <a:ext cx="3184425" cy="506292"/>
      </dsp:txXfrm>
    </dsp:sp>
    <dsp:sp modelId="{492DEAF8-B05A-4C18-8F73-8B6D18D848DC}">
      <dsp:nvSpPr>
        <dsp:cNvPr id="0" name=""/>
        <dsp:cNvSpPr/>
      </dsp:nvSpPr>
      <dsp:spPr>
        <a:xfrm>
          <a:off x="0" y="2945854"/>
          <a:ext cx="1806645" cy="701338"/>
        </a:xfrm>
        <a:prstGeom prst="roundRect">
          <a:avLst/>
        </a:prstGeom>
        <a:solidFill>
          <a:srgbClr val="8F5DA2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MB Socketed</a:t>
          </a:r>
        </a:p>
      </dsp:txBody>
      <dsp:txXfrm>
        <a:off x="34236" y="2980090"/>
        <a:ext cx="1738173" cy="632866"/>
      </dsp:txXfrm>
    </dsp:sp>
    <dsp:sp modelId="{0DF75C31-7387-4DE2-8A59-8D2C805AEE17}">
      <dsp:nvSpPr>
        <dsp:cNvPr id="0" name=""/>
        <dsp:cNvSpPr/>
      </dsp:nvSpPr>
      <dsp:spPr>
        <a:xfrm rot="5400000">
          <a:off x="3132017" y="2424340"/>
          <a:ext cx="561070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" bIns="12382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(T3,10L </a:t>
          </a:r>
          <a:r>
            <a:rPr lang="en-IN" sz="900" b="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thin premium mid loss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LP5x@8533,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(w/redriver),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3777101"/>
        <a:ext cx="3184425" cy="506292"/>
      </dsp:txXfrm>
    </dsp:sp>
    <dsp:sp modelId="{FB67B679-9231-4083-BCBB-51AF58762BEC}">
      <dsp:nvSpPr>
        <dsp:cNvPr id="0" name=""/>
        <dsp:cNvSpPr/>
      </dsp:nvSpPr>
      <dsp:spPr>
        <a:xfrm>
          <a:off x="0" y="3682260"/>
          <a:ext cx="1806645" cy="70133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sp:txBody>
      <dsp:txXfrm>
        <a:off x="34236" y="3716496"/>
        <a:ext cx="1738173" cy="632866"/>
      </dsp:txXfrm>
    </dsp:sp>
    <dsp:sp modelId="{D16E4279-03EE-4E11-95F4-0ABA4FD87015}">
      <dsp:nvSpPr>
        <dsp:cNvPr id="0" name=""/>
        <dsp:cNvSpPr/>
      </dsp:nvSpPr>
      <dsp:spPr>
        <a:xfrm rot="5400000">
          <a:off x="3132017" y="3163428"/>
          <a:ext cx="561070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Chgr,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</a:t>
          </a:r>
          <a:endParaRPr lang="en-US" sz="900" b="0" strike="sngStrike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endParaRPr lang="en-US" sz="9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4516189"/>
        <a:ext cx="3184425" cy="506292"/>
      </dsp:txXfrm>
    </dsp:sp>
    <dsp:sp modelId="{AE155438-2526-4E33-B0F8-1C6F00E85C4E}">
      <dsp:nvSpPr>
        <dsp:cNvPr id="0" name=""/>
        <dsp:cNvSpPr/>
      </dsp:nvSpPr>
      <dsp:spPr>
        <a:xfrm>
          <a:off x="0" y="4418666"/>
          <a:ext cx="1806645" cy="70133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</dsp:txBody>
      <dsp:txXfrm>
        <a:off x="34236" y="4452902"/>
        <a:ext cx="1738173" cy="632866"/>
      </dsp:txXfrm>
    </dsp:sp>
    <dsp:sp modelId="{3215C857-90A6-4437-82C6-D561E9FF51F2}">
      <dsp:nvSpPr>
        <dsp:cNvPr id="0" name=""/>
        <dsp:cNvSpPr/>
      </dsp:nvSpPr>
      <dsp:spPr>
        <a:xfrm rot="5400000">
          <a:off x="3132017" y="3899834"/>
          <a:ext cx="561070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23825" rIns="4572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loss,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@7200)</a:t>
          </a:r>
          <a:endParaRPr lang="en-US" sz="900" b="0" strike="sngStrike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UL, 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(w/MUX+ redriver)</a:t>
          </a:r>
          <a:r>
            <a:rPr lang="en-US" sz="900" b="1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</a:t>
          </a:r>
          <a:endParaRPr lang="en-US" sz="900" b="0" strike="sngStrike" kern="1200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(UL), PnP, Chrome</a:t>
          </a:r>
          <a:endParaRPr lang="en-US" sz="900" b="1" strike="sngStrike" kern="1200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</a:t>
          </a:r>
          <a:endParaRPr lang="en-US" sz="900" b="0" strike="sngStrike" kern="1200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5252595"/>
        <a:ext cx="3184425" cy="506292"/>
      </dsp:txXfrm>
    </dsp:sp>
    <dsp:sp modelId="{ADE62554-712D-4EA4-94A5-9B67F856F08B}">
      <dsp:nvSpPr>
        <dsp:cNvPr id="0" name=""/>
        <dsp:cNvSpPr/>
      </dsp:nvSpPr>
      <dsp:spPr>
        <a:xfrm>
          <a:off x="0" y="5155071"/>
          <a:ext cx="1806645" cy="70133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 </a:t>
          </a: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  <a:endParaRPr lang="en-US" sz="10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>
        <a:off x="34236" y="5189307"/>
        <a:ext cx="1738173" cy="6328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2160F-E9EA-49A2-AC04-986254BBAA57}">
      <dsp:nvSpPr>
        <dsp:cNvPr id="0" name=""/>
        <dsp:cNvSpPr/>
      </dsp:nvSpPr>
      <dsp:spPr>
        <a:xfrm rot="5400000">
          <a:off x="3132542" y="-1255458"/>
          <a:ext cx="560019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@8000)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 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dTBT,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 &amp; UL), </a:t>
          </a:r>
          <a:r>
            <a:rPr lang="en-US" sz="9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</a:t>
          </a:r>
          <a:endParaRPr lang="en-US" sz="10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97777"/>
        <a:ext cx="3184476" cy="505343"/>
      </dsp:txXfrm>
    </dsp:sp>
    <dsp:sp modelId="{FDF72B3C-4AD7-49AE-AD7C-756D0A5E44FE}">
      <dsp:nvSpPr>
        <dsp:cNvPr id="0" name=""/>
        <dsp:cNvSpPr/>
      </dsp:nvSpPr>
      <dsp:spPr>
        <a:xfrm>
          <a:off x="0" y="0"/>
          <a:ext cx="1806645" cy="70002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</a:t>
          </a:r>
          <a:r>
            <a:rPr lang="en-US" sz="10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sp:txBody>
      <dsp:txXfrm>
        <a:off x="34172" y="34172"/>
        <a:ext cx="1738301" cy="631680"/>
      </dsp:txXfrm>
    </dsp:sp>
    <dsp:sp modelId="{6231ED85-6EDB-488A-AC38-AC5BC192CF48}">
      <dsp:nvSpPr>
        <dsp:cNvPr id="0" name=""/>
        <dsp:cNvSpPr/>
      </dsp:nvSpPr>
      <dsp:spPr>
        <a:xfrm rot="5400000">
          <a:off x="3132542" y="-520431"/>
          <a:ext cx="560019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832804"/>
        <a:ext cx="3184476" cy="505343"/>
      </dsp:txXfrm>
    </dsp:sp>
    <dsp:sp modelId="{E1D32F10-12CB-4C1E-B9B8-2C473C24894C}">
      <dsp:nvSpPr>
        <dsp:cNvPr id="0" name=""/>
        <dsp:cNvSpPr/>
      </dsp:nvSpPr>
      <dsp:spPr>
        <a:xfrm>
          <a:off x="0" y="735462"/>
          <a:ext cx="1806645" cy="70002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4172" y="769634"/>
        <a:ext cx="1738301" cy="631680"/>
      </dsp:txXfrm>
    </dsp:sp>
    <dsp:sp modelId="{AAE46745-486A-4659-814D-977AF5FDEA02}">
      <dsp:nvSpPr>
        <dsp:cNvPr id="0" name=""/>
        <dsp:cNvSpPr/>
      </dsp:nvSpPr>
      <dsp:spPr>
        <a:xfrm rot="5400000">
          <a:off x="3132542" y="214594"/>
          <a:ext cx="560019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(For ECG only),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redriver),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1567829"/>
        <a:ext cx="3184476" cy="505343"/>
      </dsp:txXfrm>
    </dsp:sp>
    <dsp:sp modelId="{2DA9B785-1C37-4FF1-8D5E-F8CD9A18C46F}">
      <dsp:nvSpPr>
        <dsp:cNvPr id="0" name=""/>
        <dsp:cNvSpPr/>
      </dsp:nvSpPr>
      <dsp:spPr>
        <a:xfrm>
          <a:off x="0" y="1470488"/>
          <a:ext cx="1806645" cy="70002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b="0" u="non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sp:txBody>
      <dsp:txXfrm>
        <a:off x="34172" y="1504660"/>
        <a:ext cx="1738301" cy="631680"/>
      </dsp:txXfrm>
    </dsp:sp>
    <dsp:sp modelId="{23641527-C507-41C8-9F30-C113A4BC7040}">
      <dsp:nvSpPr>
        <dsp:cNvPr id="0" name=""/>
        <dsp:cNvSpPr/>
      </dsp:nvSpPr>
      <dsp:spPr>
        <a:xfrm rot="5400000">
          <a:off x="3132542" y="949620"/>
          <a:ext cx="560019" cy="321181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LP5x@9600/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10.7G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redriver),</a:t>
          </a:r>
          <a:r>
            <a:rPr lang="en-IN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9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2302855"/>
        <a:ext cx="3184476" cy="505343"/>
      </dsp:txXfrm>
    </dsp:sp>
    <dsp:sp modelId="{A852C10C-777D-4B35-976E-705DCDD716CF}">
      <dsp:nvSpPr>
        <dsp:cNvPr id="0" name=""/>
        <dsp:cNvSpPr/>
      </dsp:nvSpPr>
      <dsp:spPr>
        <a:xfrm>
          <a:off x="0" y="2205515"/>
          <a:ext cx="1806645" cy="70002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kern="120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4172" y="2239687"/>
        <a:ext cx="1738301" cy="631680"/>
      </dsp:txXfrm>
    </dsp:sp>
    <dsp:sp modelId="{0DF75C31-7387-4DE2-8A59-8D2C805AEE17}">
      <dsp:nvSpPr>
        <dsp:cNvPr id="0" name=""/>
        <dsp:cNvSpPr/>
      </dsp:nvSpPr>
      <dsp:spPr>
        <a:xfrm rot="5400000">
          <a:off x="3132542" y="1681969"/>
          <a:ext cx="560019" cy="3211814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" bIns="12382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(T3,10L </a:t>
          </a:r>
          <a:r>
            <a:rPr lang="en-IN" sz="900" b="1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thinner STD loss (ask)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LP5x@8533,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(w/redriver),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3035204"/>
        <a:ext cx="3184476" cy="505343"/>
      </dsp:txXfrm>
    </dsp:sp>
    <dsp:sp modelId="{FB67B679-9231-4083-BCBB-51AF58762BEC}">
      <dsp:nvSpPr>
        <dsp:cNvPr id="0" name=""/>
        <dsp:cNvSpPr/>
      </dsp:nvSpPr>
      <dsp:spPr>
        <a:xfrm>
          <a:off x="0" y="2940541"/>
          <a:ext cx="1806645" cy="700024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sp:txBody>
      <dsp:txXfrm>
        <a:off x="34172" y="2974713"/>
        <a:ext cx="1738301" cy="631680"/>
      </dsp:txXfrm>
    </dsp:sp>
    <dsp:sp modelId="{D16E4279-03EE-4E11-95F4-0ABA4FD87015}">
      <dsp:nvSpPr>
        <dsp:cNvPr id="0" name=""/>
        <dsp:cNvSpPr/>
      </dsp:nvSpPr>
      <dsp:spPr>
        <a:xfrm rot="5400000">
          <a:off x="3132542" y="2419672"/>
          <a:ext cx="560019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strike="sngStrike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endParaRPr lang="en-US" sz="9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3772907"/>
        <a:ext cx="3184476" cy="505343"/>
      </dsp:txXfrm>
    </dsp:sp>
    <dsp:sp modelId="{AE155438-2526-4E33-B0F8-1C6F00E85C4E}">
      <dsp:nvSpPr>
        <dsp:cNvPr id="0" name=""/>
        <dsp:cNvSpPr/>
      </dsp:nvSpPr>
      <dsp:spPr>
        <a:xfrm>
          <a:off x="0" y="3675567"/>
          <a:ext cx="1806645" cy="70002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</dsp:txBody>
      <dsp:txXfrm>
        <a:off x="34172" y="3709739"/>
        <a:ext cx="1738301" cy="631680"/>
      </dsp:txXfrm>
    </dsp:sp>
    <dsp:sp modelId="{3215C857-90A6-4437-82C6-D561E9FF51F2}">
      <dsp:nvSpPr>
        <dsp:cNvPr id="0" name=""/>
        <dsp:cNvSpPr/>
      </dsp:nvSpPr>
      <dsp:spPr>
        <a:xfrm rot="5400000">
          <a:off x="3132542" y="3154698"/>
          <a:ext cx="560019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4572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loss,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@7200)</a:t>
          </a:r>
          <a:endParaRPr lang="en-US" sz="900" b="0" strike="sngStrike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UL, 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</a:t>
          </a:r>
          <a:r>
            <a:rPr lang="en-US" sz="900" b="1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Chgr.</a:t>
          </a:r>
          <a:endParaRPr lang="en-US" sz="900" b="0" strike="sngStrike" kern="1200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(UL), PnP, Chrome</a:t>
          </a:r>
          <a:endParaRPr lang="en-US" sz="900" b="1" strike="sngStrike" kern="1200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68B5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</a:t>
          </a:r>
          <a:endParaRPr lang="en-US" sz="900" b="0" strike="sngStrike" kern="1200" dirty="0">
            <a:solidFill>
              <a:srgbClr val="0068B5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4507933"/>
        <a:ext cx="3184476" cy="505343"/>
      </dsp:txXfrm>
    </dsp:sp>
    <dsp:sp modelId="{ADE62554-712D-4EA4-94A5-9B67F856F08B}">
      <dsp:nvSpPr>
        <dsp:cNvPr id="0" name=""/>
        <dsp:cNvSpPr/>
      </dsp:nvSpPr>
      <dsp:spPr>
        <a:xfrm>
          <a:off x="0" y="4410593"/>
          <a:ext cx="1806645" cy="70002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 </a:t>
          </a: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  <a:endParaRPr lang="en-US" sz="10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>
        <a:off x="34172" y="4444765"/>
        <a:ext cx="1738301" cy="6316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2160F-E9EA-49A2-AC04-986254BBAA57}">
      <dsp:nvSpPr>
        <dsp:cNvPr id="0" name=""/>
        <dsp:cNvSpPr/>
      </dsp:nvSpPr>
      <dsp:spPr>
        <a:xfrm rot="5400000">
          <a:off x="3118682" y="-1237307"/>
          <a:ext cx="587740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@8000)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 &amp; UL 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dTBT,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 &amp; UL), </a:t>
          </a:r>
          <a:r>
            <a:rPr lang="en-US" sz="9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 &amp; UL)</a:t>
          </a:r>
          <a:endParaRPr lang="en-US" sz="10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103420"/>
        <a:ext cx="3183123" cy="530358"/>
      </dsp:txXfrm>
    </dsp:sp>
    <dsp:sp modelId="{FDF72B3C-4AD7-49AE-AD7C-756D0A5E44FE}">
      <dsp:nvSpPr>
        <dsp:cNvPr id="0" name=""/>
        <dsp:cNvSpPr/>
      </dsp:nvSpPr>
      <dsp:spPr>
        <a:xfrm>
          <a:off x="0" y="1261"/>
          <a:ext cx="1806645" cy="73467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</a:t>
          </a:r>
          <a:r>
            <a:rPr lang="en-US" sz="10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sp:txBody>
      <dsp:txXfrm>
        <a:off x="35864" y="37125"/>
        <a:ext cx="1734917" cy="662948"/>
      </dsp:txXfrm>
    </dsp:sp>
    <dsp:sp modelId="{6231ED85-6EDB-488A-AC38-AC5BC192CF48}">
      <dsp:nvSpPr>
        <dsp:cNvPr id="0" name=""/>
        <dsp:cNvSpPr/>
      </dsp:nvSpPr>
      <dsp:spPr>
        <a:xfrm rot="5400000">
          <a:off x="3118682" y="-465897"/>
          <a:ext cx="587740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874830"/>
        <a:ext cx="3183123" cy="530358"/>
      </dsp:txXfrm>
    </dsp:sp>
    <dsp:sp modelId="{E1D32F10-12CB-4C1E-B9B8-2C473C24894C}">
      <dsp:nvSpPr>
        <dsp:cNvPr id="0" name=""/>
        <dsp:cNvSpPr/>
      </dsp:nvSpPr>
      <dsp:spPr>
        <a:xfrm>
          <a:off x="0" y="772671"/>
          <a:ext cx="1806645" cy="73467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5864" y="808535"/>
        <a:ext cx="1734917" cy="662948"/>
      </dsp:txXfrm>
    </dsp:sp>
    <dsp:sp modelId="{AAE46745-486A-4659-814D-977AF5FDEA02}">
      <dsp:nvSpPr>
        <dsp:cNvPr id="0" name=""/>
        <dsp:cNvSpPr/>
      </dsp:nvSpPr>
      <dsp:spPr>
        <a:xfrm rot="5400000">
          <a:off x="3118682" y="305512"/>
          <a:ext cx="587740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(For ECG only),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redriver),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1646240"/>
        <a:ext cx="3183123" cy="530358"/>
      </dsp:txXfrm>
    </dsp:sp>
    <dsp:sp modelId="{2DA9B785-1C37-4FF1-8D5E-F8CD9A18C46F}">
      <dsp:nvSpPr>
        <dsp:cNvPr id="0" name=""/>
        <dsp:cNvSpPr/>
      </dsp:nvSpPr>
      <dsp:spPr>
        <a:xfrm>
          <a:off x="0" y="1544081"/>
          <a:ext cx="1806645" cy="73467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b="0" u="non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sp:txBody>
      <dsp:txXfrm>
        <a:off x="35864" y="1579945"/>
        <a:ext cx="1734917" cy="662948"/>
      </dsp:txXfrm>
    </dsp:sp>
    <dsp:sp modelId="{23641527-C507-41C8-9F30-C113A4BC7040}">
      <dsp:nvSpPr>
        <dsp:cNvPr id="0" name=""/>
        <dsp:cNvSpPr/>
      </dsp:nvSpPr>
      <dsp:spPr>
        <a:xfrm rot="5400000">
          <a:off x="3118682" y="1076922"/>
          <a:ext cx="587740" cy="321181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LP5x@9600/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10.7G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 redriver),</a:t>
          </a:r>
          <a:r>
            <a:rPr lang="en-IN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9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2417650"/>
        <a:ext cx="3183123" cy="530358"/>
      </dsp:txXfrm>
    </dsp:sp>
    <dsp:sp modelId="{A852C10C-777D-4B35-976E-705DCDD716CF}">
      <dsp:nvSpPr>
        <dsp:cNvPr id="0" name=""/>
        <dsp:cNvSpPr/>
      </dsp:nvSpPr>
      <dsp:spPr>
        <a:xfrm>
          <a:off x="0" y="2315491"/>
          <a:ext cx="1806645" cy="73467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kern="120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5864" y="2351355"/>
        <a:ext cx="1734917" cy="662948"/>
      </dsp:txXfrm>
    </dsp:sp>
    <dsp:sp modelId="{0DF75C31-7387-4DE2-8A59-8D2C805AEE17}">
      <dsp:nvSpPr>
        <dsp:cNvPr id="0" name=""/>
        <dsp:cNvSpPr/>
      </dsp:nvSpPr>
      <dsp:spPr>
        <a:xfrm rot="5400000">
          <a:off x="3118682" y="1845522"/>
          <a:ext cx="587740" cy="3211814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" bIns="12382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(T3,10L </a:t>
          </a:r>
          <a:r>
            <a:rPr lang="en-IN" sz="900" b="1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thinner STD loss (ask)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LP5x@8533,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(w/redriver),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3186250"/>
        <a:ext cx="3183123" cy="530358"/>
      </dsp:txXfrm>
    </dsp:sp>
    <dsp:sp modelId="{FB67B679-9231-4083-BCBB-51AF58762BEC}">
      <dsp:nvSpPr>
        <dsp:cNvPr id="0" name=""/>
        <dsp:cNvSpPr/>
      </dsp:nvSpPr>
      <dsp:spPr>
        <a:xfrm>
          <a:off x="0" y="3086901"/>
          <a:ext cx="1806645" cy="734676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sp:txBody>
      <dsp:txXfrm>
        <a:off x="35864" y="3122765"/>
        <a:ext cx="1734917" cy="662948"/>
      </dsp:txXfrm>
    </dsp:sp>
    <dsp:sp modelId="{D16E4279-03EE-4E11-95F4-0ABA4FD87015}">
      <dsp:nvSpPr>
        <dsp:cNvPr id="0" name=""/>
        <dsp:cNvSpPr/>
      </dsp:nvSpPr>
      <dsp:spPr>
        <a:xfrm rot="5400000">
          <a:off x="3118682" y="2619741"/>
          <a:ext cx="587740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strike="sngStrike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endParaRPr lang="en-US" sz="9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3960469"/>
        <a:ext cx="3183123" cy="530358"/>
      </dsp:txXfrm>
    </dsp:sp>
    <dsp:sp modelId="{AE155438-2526-4E33-B0F8-1C6F00E85C4E}">
      <dsp:nvSpPr>
        <dsp:cNvPr id="0" name=""/>
        <dsp:cNvSpPr/>
      </dsp:nvSpPr>
      <dsp:spPr>
        <a:xfrm>
          <a:off x="0" y="3858311"/>
          <a:ext cx="1806645" cy="73467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</dsp:txBody>
      <dsp:txXfrm>
        <a:off x="35864" y="3894175"/>
        <a:ext cx="1734917" cy="66294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2160F-E9EA-49A2-AC04-986254BBAA57}">
      <dsp:nvSpPr>
        <dsp:cNvPr id="0" name=""/>
        <dsp:cNvSpPr/>
      </dsp:nvSpPr>
      <dsp:spPr>
        <a:xfrm rot="5400000">
          <a:off x="2989439" y="-1075412"/>
          <a:ext cx="846226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rgbClr val="0070C0"/>
              </a:solidFill>
              <a:latin typeface="+mn-lt"/>
            </a:rPr>
            <a:t>T3, 10L premium mid loss PCB material</a:t>
          </a:r>
          <a:endParaRPr lang="en-US" sz="1100" b="0" kern="1200" dirty="0">
            <a:solidFill>
              <a:schemeClr val="tx1"/>
            </a:solidFill>
            <a:latin typeface="+mn-lt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100" b="0" kern="1200" dirty="0">
              <a:solidFill>
                <a:schemeClr val="tx1"/>
              </a:solidFill>
              <a:latin typeface="+mn-lt"/>
            </a:rPr>
            <a:t>PDG + </a:t>
          </a:r>
          <a:r>
            <a:rPr lang="pl-PL" sz="1100" b="0" kern="1200" dirty="0">
              <a:solidFill>
                <a:srgbClr val="FF0000"/>
              </a:solidFill>
              <a:latin typeface="+mn-lt"/>
            </a:rPr>
            <a:t>Primary SKU</a:t>
          </a:r>
          <a:r>
            <a:rPr lang="en-US" sz="1100" b="0" kern="1200" dirty="0">
              <a:solidFill>
                <a:srgbClr val="FF0000"/>
              </a:solidFill>
              <a:latin typeface="+mn-lt"/>
            </a:rPr>
            <a:t>?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1"/>
              </a:solidFill>
              <a:latin typeface="+mn-lt"/>
            </a:rPr>
            <a:t>Golden BKC, PnP, </a:t>
          </a:r>
          <a:r>
            <a:rPr lang="en-US" sz="1100" b="0" kern="1200" dirty="0">
              <a:solidFill>
                <a:srgbClr val="FF0000"/>
              </a:solidFill>
              <a:latin typeface="+mn-lt"/>
            </a:rPr>
            <a:t>Chrome?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100" b="0" kern="1200" dirty="0">
              <a:solidFill>
                <a:schemeClr val="tx1"/>
              </a:solidFill>
              <a:latin typeface="+mn-lt"/>
            </a:rPr>
            <a:t>EV/SI/PI, GFx, </a:t>
          </a:r>
          <a:r>
            <a:rPr lang="it-IT" sz="1100" b="0" kern="1200" dirty="0">
              <a:solidFill>
                <a:srgbClr val="0070C0"/>
              </a:solidFill>
              <a:latin typeface="+mn-lt"/>
            </a:rPr>
            <a:t>PPV</a:t>
          </a:r>
          <a:endParaRPr lang="en-US" sz="1100" b="0" kern="1200" dirty="0">
            <a:solidFill>
              <a:srgbClr val="0070C0"/>
            </a:solidFill>
            <a:latin typeface="+mn-lt"/>
          </a:endParaRPr>
        </a:p>
      </dsp:txBody>
      <dsp:txXfrm rot="-5400000">
        <a:off x="1806646" y="148690"/>
        <a:ext cx="3170505" cy="763608"/>
      </dsp:txXfrm>
    </dsp:sp>
    <dsp:sp modelId="{FDF72B3C-4AD7-49AE-AD7C-756D0A5E44FE}">
      <dsp:nvSpPr>
        <dsp:cNvPr id="0" name=""/>
        <dsp:cNvSpPr/>
      </dsp:nvSpPr>
      <dsp:spPr>
        <a:xfrm>
          <a:off x="0" y="1602"/>
          <a:ext cx="1806645" cy="105778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noProof="0" dirty="0">
              <a:solidFill>
                <a:schemeClr val="tx1"/>
              </a:solidFill>
              <a:latin typeface="+mn-lt"/>
              <a:ea typeface="Helvetica Neue"/>
              <a:cs typeface="Helvetica Neue"/>
            </a:rPr>
            <a:t>NVL UL LP5x T3 Solder down</a:t>
          </a:r>
          <a:r>
            <a:rPr lang="en-IN" sz="1200" kern="1200" noProof="0" dirty="0">
              <a:solidFill>
                <a:schemeClr val="tx1"/>
              </a:solidFill>
              <a:latin typeface="+mn-lt"/>
            </a:rPr>
            <a:t>/ Socketed 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51637" y="53239"/>
        <a:ext cx="1703371" cy="954509"/>
      </dsp:txXfrm>
    </dsp:sp>
    <dsp:sp modelId="{6231ED85-6EDB-488A-AC38-AC5BC192CF48}">
      <dsp:nvSpPr>
        <dsp:cNvPr id="0" name=""/>
        <dsp:cNvSpPr/>
      </dsp:nvSpPr>
      <dsp:spPr>
        <a:xfrm rot="5400000">
          <a:off x="2989439" y="35260"/>
          <a:ext cx="846226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rgbClr val="0070C0"/>
              </a:solidFill>
              <a:latin typeface="+mn-lt"/>
            </a:rPr>
            <a:t>T3, 8L mainstream mid loss PCB material</a:t>
          </a:r>
          <a:endParaRPr lang="en-US" sz="1100" b="0" kern="1200" dirty="0">
            <a:solidFill>
              <a:schemeClr val="tx1"/>
            </a:solidFill>
            <a:latin typeface="+mn-lt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100" b="0" kern="1200" dirty="0">
              <a:solidFill>
                <a:schemeClr val="tx1"/>
              </a:solidFill>
              <a:latin typeface="+mn-lt"/>
            </a:rPr>
            <a:t>PDG</a:t>
          </a:r>
          <a:r>
            <a:rPr lang="en-US" sz="1100" b="0" kern="1200" dirty="0">
              <a:solidFill>
                <a:schemeClr val="tx1"/>
              </a:solidFill>
              <a:latin typeface="+mn-lt"/>
            </a:rPr>
            <a:t> SKU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100" b="0" kern="1200" dirty="0">
              <a:solidFill>
                <a:schemeClr val="tx1"/>
              </a:solidFill>
              <a:latin typeface="+mn-lt"/>
            </a:rPr>
            <a:t>Delta BKC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100" b="0" kern="1200" noProof="0" dirty="0">
              <a:solidFill>
                <a:schemeClr val="tx1"/>
              </a:solidFill>
              <a:latin typeface="+mn-lt"/>
            </a:rPr>
            <a:t>EV/SI/PI</a:t>
          </a:r>
          <a:endParaRPr lang="en-IN" sz="1100" b="0" kern="1200" dirty="0">
            <a:solidFill>
              <a:srgbClr val="0070C0"/>
            </a:solidFill>
            <a:latin typeface="+mn-lt"/>
          </a:endParaRPr>
        </a:p>
      </dsp:txBody>
      <dsp:txXfrm rot="-5400000">
        <a:off x="1806646" y="1259363"/>
        <a:ext cx="3170505" cy="763608"/>
      </dsp:txXfrm>
    </dsp:sp>
    <dsp:sp modelId="{E1D32F10-12CB-4C1E-B9B8-2C473C24894C}">
      <dsp:nvSpPr>
        <dsp:cNvPr id="0" name=""/>
        <dsp:cNvSpPr/>
      </dsp:nvSpPr>
      <dsp:spPr>
        <a:xfrm>
          <a:off x="0" y="1112275"/>
          <a:ext cx="1806645" cy="105778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noProof="0" dirty="0">
              <a:solidFill>
                <a:schemeClr val="tx1"/>
              </a:solidFill>
              <a:latin typeface="+mn-lt"/>
            </a:rPr>
            <a:t>NVL UL LP5x T3 CAMM 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51637" y="1163912"/>
        <a:ext cx="1703371" cy="954509"/>
      </dsp:txXfrm>
    </dsp:sp>
    <dsp:sp modelId="{AAE46745-486A-4659-814D-977AF5FDEA02}">
      <dsp:nvSpPr>
        <dsp:cNvPr id="0" name=""/>
        <dsp:cNvSpPr/>
      </dsp:nvSpPr>
      <dsp:spPr>
        <a:xfrm rot="5400000">
          <a:off x="2989439" y="1145933"/>
          <a:ext cx="846226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rgbClr val="0070C0"/>
              </a:solidFill>
              <a:latin typeface="+mn-lt"/>
            </a:rPr>
            <a:t>T3, 8</a:t>
          </a:r>
          <a:r>
            <a:rPr lang="en-US" sz="1100" kern="1200" dirty="0">
              <a:solidFill>
                <a:srgbClr val="FF0000"/>
              </a:solidFill>
              <a:latin typeface="+mn-lt"/>
            </a:rPr>
            <a:t>L? Mainstream mid loss </a:t>
          </a:r>
          <a:r>
            <a:rPr lang="en-US" sz="1100" kern="1200" dirty="0" err="1">
              <a:solidFill>
                <a:srgbClr val="FF0000"/>
              </a:solidFill>
              <a:latin typeface="+mn-lt"/>
            </a:rPr>
            <a:t>loss</a:t>
          </a:r>
          <a:r>
            <a:rPr lang="en-US" sz="1100" kern="1200" dirty="0">
              <a:solidFill>
                <a:srgbClr val="FF0000"/>
              </a:solidFill>
              <a:latin typeface="+mn-lt"/>
            </a:rPr>
            <a:t>? </a:t>
          </a:r>
          <a:r>
            <a:rPr lang="en-US" sz="1100" kern="1200" dirty="0">
              <a:solidFill>
                <a:srgbClr val="0070C0"/>
              </a:solidFill>
              <a:latin typeface="+mn-lt"/>
            </a:rPr>
            <a:t>PCB material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chemeClr val="tx1"/>
              </a:solidFill>
              <a:latin typeface="+mn-lt"/>
            </a:rPr>
            <a:t>PDG SKU +</a:t>
          </a:r>
          <a:r>
            <a:rPr lang="pl-PL" sz="1100" b="0" kern="1200" dirty="0">
              <a:solidFill>
                <a:srgbClr val="FF0000"/>
              </a:solidFill>
              <a:latin typeface="+mn-lt"/>
            </a:rPr>
            <a:t>Primary SKU</a:t>
          </a:r>
          <a:r>
            <a:rPr lang="en-US" sz="1100" b="0" kern="1200" dirty="0">
              <a:solidFill>
                <a:srgbClr val="FF0000"/>
              </a:solidFill>
              <a:latin typeface="+mn-lt"/>
            </a:rPr>
            <a:t>?</a:t>
          </a:r>
          <a:endParaRPr lang="en-US" sz="1100" kern="1200" dirty="0">
            <a:solidFill>
              <a:srgbClr val="0070C0"/>
            </a:solidFill>
            <a:latin typeface="+mn-lt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chemeClr val="tx1"/>
              </a:solidFill>
              <a:latin typeface="+mn-lt"/>
            </a:rPr>
            <a:t>Delta BKC, PnP</a:t>
          </a:r>
          <a:r>
            <a:rPr lang="en-US" sz="1100" kern="1200" dirty="0">
              <a:solidFill>
                <a:srgbClr val="0070C0"/>
              </a:solidFill>
              <a:latin typeface="+mn-lt"/>
            </a:rPr>
            <a:t>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chemeClr val="tx1"/>
              </a:solidFill>
              <a:latin typeface="+mn-lt"/>
            </a:rPr>
            <a:t>EV/SI/PI</a:t>
          </a:r>
        </a:p>
      </dsp:txBody>
      <dsp:txXfrm rot="-5400000">
        <a:off x="1806646" y="2370036"/>
        <a:ext cx="3170505" cy="763608"/>
      </dsp:txXfrm>
    </dsp:sp>
    <dsp:sp modelId="{2DA9B785-1C37-4FF1-8D5E-F8CD9A18C46F}">
      <dsp:nvSpPr>
        <dsp:cNvPr id="0" name=""/>
        <dsp:cNvSpPr/>
      </dsp:nvSpPr>
      <dsp:spPr>
        <a:xfrm>
          <a:off x="0" y="2222948"/>
          <a:ext cx="1806645" cy="105778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5715" rIns="11430" bIns="5715" numCol="1" spcCol="1270" anchor="t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00" kern="1200" noProof="0" dirty="0">
            <a:solidFill>
              <a:schemeClr val="tx1"/>
            </a:solidFill>
            <a:latin typeface="+mn-lt"/>
          </a:endParaRPr>
        </a:p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00" kern="1200" noProof="0" dirty="0">
            <a:solidFill>
              <a:schemeClr val="tx1"/>
            </a:solidFill>
            <a:latin typeface="+mn-lt"/>
          </a:endParaRPr>
        </a:p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00" kern="1200" noProof="0" dirty="0">
            <a:solidFill>
              <a:schemeClr val="tx1"/>
            </a:solidFill>
            <a:latin typeface="+mn-lt"/>
          </a:endParaRPr>
        </a:p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noProof="0" dirty="0">
              <a:solidFill>
                <a:schemeClr val="tx1"/>
              </a:solidFill>
              <a:latin typeface="+mn-lt"/>
            </a:rPr>
            <a:t>NVL UL T3 DDR5 SODIMM 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51637" y="2274585"/>
        <a:ext cx="1703371" cy="95450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2160F-E9EA-49A2-AC04-986254BBAA57}">
      <dsp:nvSpPr>
        <dsp:cNvPr id="0" name=""/>
        <dsp:cNvSpPr/>
      </dsp:nvSpPr>
      <dsp:spPr>
        <a:xfrm rot="5400000">
          <a:off x="3119906" y="-1239642"/>
          <a:ext cx="585293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@8000)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(Hx), </a:t>
          </a:r>
          <a:r>
            <a:rPr lang="en-US" sz="9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 </a:t>
          </a:r>
          <a:endParaRPr lang="en-US" sz="1000" b="1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102190"/>
        <a:ext cx="3183242" cy="528149"/>
      </dsp:txXfrm>
    </dsp:sp>
    <dsp:sp modelId="{FDF72B3C-4AD7-49AE-AD7C-756D0A5E44FE}">
      <dsp:nvSpPr>
        <dsp:cNvPr id="0" name=""/>
        <dsp:cNvSpPr/>
      </dsp:nvSpPr>
      <dsp:spPr>
        <a:xfrm>
          <a:off x="0" y="456"/>
          <a:ext cx="1806645" cy="73161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sp:txBody>
      <dsp:txXfrm>
        <a:off x="35715" y="36171"/>
        <a:ext cx="1735215" cy="660186"/>
      </dsp:txXfrm>
    </dsp:sp>
    <dsp:sp modelId="{6231ED85-6EDB-488A-AC38-AC5BC192CF48}">
      <dsp:nvSpPr>
        <dsp:cNvPr id="0" name=""/>
        <dsp:cNvSpPr/>
      </dsp:nvSpPr>
      <dsp:spPr>
        <a:xfrm rot="5400000">
          <a:off x="3119906" y="-471445"/>
          <a:ext cx="585293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870387"/>
        <a:ext cx="3183242" cy="528149"/>
      </dsp:txXfrm>
    </dsp:sp>
    <dsp:sp modelId="{E1D32F10-12CB-4C1E-B9B8-2C473C24894C}">
      <dsp:nvSpPr>
        <dsp:cNvPr id="0" name=""/>
        <dsp:cNvSpPr/>
      </dsp:nvSpPr>
      <dsp:spPr>
        <a:xfrm>
          <a:off x="0" y="768653"/>
          <a:ext cx="1806645" cy="73161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5715" y="804368"/>
        <a:ext cx="1735215" cy="660186"/>
      </dsp:txXfrm>
    </dsp:sp>
    <dsp:sp modelId="{AAE46745-486A-4659-814D-977AF5FDEA02}">
      <dsp:nvSpPr>
        <dsp:cNvPr id="0" name=""/>
        <dsp:cNvSpPr/>
      </dsp:nvSpPr>
      <dsp:spPr>
        <a:xfrm rot="5400000">
          <a:off x="3119906" y="296752"/>
          <a:ext cx="585293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(For ECG only),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redriver),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Batt.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PnP, </a:t>
          </a: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1638584"/>
        <a:ext cx="3183242" cy="528149"/>
      </dsp:txXfrm>
    </dsp:sp>
    <dsp:sp modelId="{2DA9B785-1C37-4FF1-8D5E-F8CD9A18C46F}">
      <dsp:nvSpPr>
        <dsp:cNvPr id="0" name=""/>
        <dsp:cNvSpPr/>
      </dsp:nvSpPr>
      <dsp:spPr>
        <a:xfrm>
          <a:off x="0" y="1536850"/>
          <a:ext cx="1806645" cy="73161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 </a:t>
          </a:r>
          <a:r>
            <a:rPr lang="en-US" sz="1000" b="0" kern="120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b="0" u="non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sp:txBody>
      <dsp:txXfrm>
        <a:off x="35715" y="1572565"/>
        <a:ext cx="1735215" cy="660186"/>
      </dsp:txXfrm>
    </dsp:sp>
    <dsp:sp modelId="{23641527-C507-41C8-9F30-C113A4BC7040}">
      <dsp:nvSpPr>
        <dsp:cNvPr id="0" name=""/>
        <dsp:cNvSpPr/>
      </dsp:nvSpPr>
      <dsp:spPr>
        <a:xfrm rot="5400000">
          <a:off x="3119906" y="1064949"/>
          <a:ext cx="585293" cy="321181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LP5x@9600/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10.7G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FV, 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 redriver),</a:t>
          </a:r>
          <a:r>
            <a:rPr lang="en-IN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HPPB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9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2406781"/>
        <a:ext cx="3183242" cy="528149"/>
      </dsp:txXfrm>
    </dsp:sp>
    <dsp:sp modelId="{A852C10C-777D-4B35-976E-705DCDD716CF}">
      <dsp:nvSpPr>
        <dsp:cNvPr id="0" name=""/>
        <dsp:cNvSpPr/>
      </dsp:nvSpPr>
      <dsp:spPr>
        <a:xfrm>
          <a:off x="0" y="2305048"/>
          <a:ext cx="1806645" cy="73161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kern="120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5715" y="2340763"/>
        <a:ext cx="1735215" cy="660186"/>
      </dsp:txXfrm>
    </dsp:sp>
    <dsp:sp modelId="{0DF75C31-7387-4DE2-8A59-8D2C805AEE17}">
      <dsp:nvSpPr>
        <dsp:cNvPr id="0" name=""/>
        <dsp:cNvSpPr/>
      </dsp:nvSpPr>
      <dsp:spPr>
        <a:xfrm rot="5400000">
          <a:off x="3119906" y="1830348"/>
          <a:ext cx="585293" cy="3211814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IN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(w/redriver),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3172180"/>
        <a:ext cx="3183242" cy="528149"/>
      </dsp:txXfrm>
    </dsp:sp>
    <dsp:sp modelId="{FB67B679-9231-4083-BCBB-51AF58762BEC}">
      <dsp:nvSpPr>
        <dsp:cNvPr id="0" name=""/>
        <dsp:cNvSpPr/>
      </dsp:nvSpPr>
      <dsp:spPr>
        <a:xfrm>
          <a:off x="0" y="3073245"/>
          <a:ext cx="1806645" cy="731616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sp:txBody>
      <dsp:txXfrm>
        <a:off x="35715" y="3108960"/>
        <a:ext cx="1735215" cy="660186"/>
      </dsp:txXfrm>
    </dsp:sp>
    <dsp:sp modelId="{D16E4279-03EE-4E11-95F4-0ABA4FD87015}">
      <dsp:nvSpPr>
        <dsp:cNvPr id="0" name=""/>
        <dsp:cNvSpPr/>
      </dsp:nvSpPr>
      <dsp:spPr>
        <a:xfrm rot="5400000">
          <a:off x="3119906" y="2601343"/>
          <a:ext cx="585293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strike="sngStrike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endParaRPr lang="en-US" sz="9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0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3943175"/>
        <a:ext cx="3183242" cy="528149"/>
      </dsp:txXfrm>
    </dsp:sp>
    <dsp:sp modelId="{AE155438-2526-4E33-B0F8-1C6F00E85C4E}">
      <dsp:nvSpPr>
        <dsp:cNvPr id="0" name=""/>
        <dsp:cNvSpPr/>
      </dsp:nvSpPr>
      <dsp:spPr>
        <a:xfrm>
          <a:off x="0" y="3841442"/>
          <a:ext cx="1806645" cy="73161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</dsp:txBody>
      <dsp:txXfrm>
        <a:off x="35715" y="3877157"/>
        <a:ext cx="1735215" cy="660186"/>
      </dsp:txXfrm>
    </dsp:sp>
    <dsp:sp modelId="{D2381A0F-7BDF-433F-8744-97016A1AC484}">
      <dsp:nvSpPr>
        <dsp:cNvPr id="0" name=""/>
        <dsp:cNvSpPr/>
      </dsp:nvSpPr>
      <dsp:spPr>
        <a:xfrm rot="5400000">
          <a:off x="3119906" y="3369541"/>
          <a:ext cx="585293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loss,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7200?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UL?, </a:t>
          </a:r>
          <a:r>
            <a:rPr lang="it-IT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IN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(UL)?, </a:t>
          </a: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</a:t>
          </a:r>
          <a:r>
            <a:rPr lang="en-US" sz="900" b="1" kern="120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</a:t>
          </a:r>
          <a:endParaRPr lang="en-IN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(UL)?</a:t>
          </a:r>
          <a:endParaRPr lang="en-US" sz="1000" b="1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4711373"/>
        <a:ext cx="3183242" cy="528149"/>
      </dsp:txXfrm>
    </dsp:sp>
    <dsp:sp modelId="{71740755-8A4A-4852-BDB6-5F889C127578}">
      <dsp:nvSpPr>
        <dsp:cNvPr id="0" name=""/>
        <dsp:cNvSpPr/>
      </dsp:nvSpPr>
      <dsp:spPr>
        <a:xfrm>
          <a:off x="0" y="4609640"/>
          <a:ext cx="1806645" cy="73161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</a:p>
      </dsp:txBody>
      <dsp:txXfrm>
        <a:off x="35715" y="4645355"/>
        <a:ext cx="1735215" cy="66018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2160F-E9EA-49A2-AC04-986254BBAA57}">
      <dsp:nvSpPr>
        <dsp:cNvPr id="0" name=""/>
        <dsp:cNvSpPr/>
      </dsp:nvSpPr>
      <dsp:spPr>
        <a:xfrm rot="5400000">
          <a:off x="3119906" y="-1239642"/>
          <a:ext cx="585293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@8533)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(Hx), </a:t>
          </a:r>
          <a:r>
            <a:rPr lang="en-US" sz="9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(Hx), </a:t>
          </a:r>
          <a:r>
            <a:rPr lang="en-US" sz="9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OC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 </a:t>
          </a:r>
          <a:endParaRPr lang="en-US" sz="1000" b="1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102190"/>
        <a:ext cx="3183242" cy="528149"/>
      </dsp:txXfrm>
    </dsp:sp>
    <dsp:sp modelId="{FDF72B3C-4AD7-49AE-AD7C-756D0A5E44FE}">
      <dsp:nvSpPr>
        <dsp:cNvPr id="0" name=""/>
        <dsp:cNvSpPr/>
      </dsp:nvSpPr>
      <dsp:spPr>
        <a:xfrm>
          <a:off x="0" y="456"/>
          <a:ext cx="1806645" cy="73161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sp:txBody>
      <dsp:txXfrm>
        <a:off x="35715" y="36171"/>
        <a:ext cx="1735215" cy="660186"/>
      </dsp:txXfrm>
    </dsp:sp>
    <dsp:sp modelId="{6231ED85-6EDB-488A-AC38-AC5BC192CF48}">
      <dsp:nvSpPr>
        <dsp:cNvPr id="0" name=""/>
        <dsp:cNvSpPr/>
      </dsp:nvSpPr>
      <dsp:spPr>
        <a:xfrm rot="5400000">
          <a:off x="3119906" y="-471445"/>
          <a:ext cx="585293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9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870387"/>
        <a:ext cx="3183242" cy="528149"/>
      </dsp:txXfrm>
    </dsp:sp>
    <dsp:sp modelId="{E1D32F10-12CB-4C1E-B9B8-2C473C24894C}">
      <dsp:nvSpPr>
        <dsp:cNvPr id="0" name=""/>
        <dsp:cNvSpPr/>
      </dsp:nvSpPr>
      <dsp:spPr>
        <a:xfrm>
          <a:off x="0" y="768653"/>
          <a:ext cx="1806645" cy="73161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0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5715" y="804368"/>
        <a:ext cx="1735215" cy="660186"/>
      </dsp:txXfrm>
    </dsp:sp>
    <dsp:sp modelId="{AAE46745-486A-4659-814D-977AF5FDEA02}">
      <dsp:nvSpPr>
        <dsp:cNvPr id="0" name=""/>
        <dsp:cNvSpPr/>
      </dsp:nvSpPr>
      <dsp:spPr>
        <a:xfrm rot="5400000">
          <a:off x="3119906" y="296752"/>
          <a:ext cx="585293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(POR for ECG only)</a:t>
          </a:r>
          <a:endParaRPr lang="en-US" sz="9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r>
            <a:rPr lang="en-US" sz="900" strike="sngStrike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 </a:t>
          </a:r>
          <a:endParaRPr lang="en-US" sz="900" b="1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1638584"/>
        <a:ext cx="3183242" cy="528149"/>
      </dsp:txXfrm>
    </dsp:sp>
    <dsp:sp modelId="{2DA9B785-1C37-4FF1-8D5E-F8CD9A18C46F}">
      <dsp:nvSpPr>
        <dsp:cNvPr id="0" name=""/>
        <dsp:cNvSpPr/>
      </dsp:nvSpPr>
      <dsp:spPr>
        <a:xfrm>
          <a:off x="0" y="1536850"/>
          <a:ext cx="1806645" cy="73161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00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00" b="0" u="non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sp:txBody>
      <dsp:txXfrm>
        <a:off x="35715" y="1572565"/>
        <a:ext cx="1735215" cy="660186"/>
      </dsp:txXfrm>
    </dsp:sp>
    <dsp:sp modelId="{23641527-C507-41C8-9F30-C113A4BC7040}">
      <dsp:nvSpPr>
        <dsp:cNvPr id="0" name=""/>
        <dsp:cNvSpPr/>
      </dsp:nvSpPr>
      <dsp:spPr>
        <a:xfrm rot="5400000">
          <a:off x="3119906" y="1064949"/>
          <a:ext cx="585293" cy="321181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LP5x@9600/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10.7G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FV/SV, UFS </a:t>
          </a:r>
          <a:r>
            <a:rPr lang="en-IN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 redriver)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9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2406781"/>
        <a:ext cx="3183242" cy="528149"/>
      </dsp:txXfrm>
    </dsp:sp>
    <dsp:sp modelId="{A852C10C-777D-4B35-976E-705DCDD716CF}">
      <dsp:nvSpPr>
        <dsp:cNvPr id="0" name=""/>
        <dsp:cNvSpPr/>
      </dsp:nvSpPr>
      <dsp:spPr>
        <a:xfrm>
          <a:off x="0" y="2305048"/>
          <a:ext cx="1806645" cy="73161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00" b="0" kern="120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5715" y="2340763"/>
        <a:ext cx="1735215" cy="660186"/>
      </dsp:txXfrm>
    </dsp:sp>
    <dsp:sp modelId="{0DF75C31-7387-4DE2-8A59-8D2C805AEE17}">
      <dsp:nvSpPr>
        <dsp:cNvPr id="0" name=""/>
        <dsp:cNvSpPr/>
      </dsp:nvSpPr>
      <dsp:spPr>
        <a:xfrm rot="5400000">
          <a:off x="3119906" y="1830348"/>
          <a:ext cx="585293" cy="3211814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US" sz="9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US" sz="9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</a:t>
          </a:r>
          <a:r>
            <a:rPr lang="it-IT" sz="9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0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9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9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9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3172180"/>
        <a:ext cx="3183242" cy="528149"/>
      </dsp:txXfrm>
    </dsp:sp>
    <dsp:sp modelId="{FB67B679-9231-4083-BCBB-51AF58762BEC}">
      <dsp:nvSpPr>
        <dsp:cNvPr id="0" name=""/>
        <dsp:cNvSpPr/>
      </dsp:nvSpPr>
      <dsp:spPr>
        <a:xfrm>
          <a:off x="0" y="3073245"/>
          <a:ext cx="1806645" cy="731616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0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sp:txBody>
      <dsp:txXfrm>
        <a:off x="35715" y="3108960"/>
        <a:ext cx="1735215" cy="660186"/>
      </dsp:txXfrm>
    </dsp:sp>
    <dsp:sp modelId="{D16E4279-03EE-4E11-95F4-0ABA4FD87015}">
      <dsp:nvSpPr>
        <dsp:cNvPr id="0" name=""/>
        <dsp:cNvSpPr/>
      </dsp:nvSpPr>
      <dsp:spPr>
        <a:xfrm rot="5400000">
          <a:off x="3119906" y="2601343"/>
          <a:ext cx="585293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LP5x@8533/ 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9600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  <a:endParaRPr lang="en-IN" sz="900" strike="noStrike" kern="1200" noProof="0" dirty="0">
            <a:solidFill>
              <a:schemeClr val="bg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</a:t>
          </a:r>
          <a:r>
            <a:rPr lang="en-US" sz="900" strike="noStrike" kern="1200" dirty="0">
              <a:solidFill>
                <a:srgbClr val="00B0F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, </a:t>
          </a:r>
          <a:r>
            <a:rPr lang="en-US" sz="900" b="1" strike="sngStrike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900" b="0" strike="sngStrike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(POR for ECG only) TBD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r>
            <a:rPr lang="en-US" sz="9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</a:t>
          </a:r>
          <a:r>
            <a:rPr lang="it-IT" sz="9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900" b="1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900" b="1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3943175"/>
        <a:ext cx="3183242" cy="528149"/>
      </dsp:txXfrm>
    </dsp:sp>
    <dsp:sp modelId="{AE155438-2526-4E33-B0F8-1C6F00E85C4E}">
      <dsp:nvSpPr>
        <dsp:cNvPr id="0" name=""/>
        <dsp:cNvSpPr/>
      </dsp:nvSpPr>
      <dsp:spPr>
        <a:xfrm>
          <a:off x="0" y="3841442"/>
          <a:ext cx="1806645" cy="73161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Hx-UPH-UL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0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RVP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900" b="0" u="none" strike="sng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 TBD</a:t>
          </a:r>
          <a:endParaRPr lang="en-IN" sz="900" strike="sngStrike" kern="1200" noProof="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>
        <a:off x="35715" y="3877157"/>
        <a:ext cx="1735215" cy="660186"/>
      </dsp:txXfrm>
    </dsp:sp>
    <dsp:sp modelId="{D2381A0F-7BDF-433F-8744-97016A1AC484}">
      <dsp:nvSpPr>
        <dsp:cNvPr id="0" name=""/>
        <dsp:cNvSpPr/>
      </dsp:nvSpPr>
      <dsp:spPr>
        <a:xfrm rot="5400000">
          <a:off x="3119906" y="3369541"/>
          <a:ext cx="585293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9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standard loss, </a:t>
          </a:r>
          <a:r>
            <a:rPr lang="en-IN" sz="9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</a:t>
          </a:r>
          <a:r>
            <a:rPr lang="en-IN" sz="9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7200?</a:t>
          </a:r>
          <a:r>
            <a:rPr lang="en-IN" sz="9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UL?, 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NVDC </a:t>
          </a:r>
          <a:r>
            <a:rPr lang="en-US" sz="900" b="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9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(3S Batt.)</a:t>
          </a:r>
          <a:endParaRPr lang="en-IN" sz="9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(UL)?, </a:t>
          </a:r>
          <a:r>
            <a:rPr lang="en-US" sz="9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</a:t>
          </a:r>
          <a:r>
            <a:rPr lang="en-US" sz="900" b="1" kern="120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</a:t>
          </a:r>
          <a:endParaRPr lang="en-IN" sz="900" b="1" kern="1200" dirty="0">
            <a:solidFill>
              <a:schemeClr val="accent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9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9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(UL)?</a:t>
          </a:r>
          <a:endParaRPr lang="en-US" sz="1000" b="1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4711373"/>
        <a:ext cx="3183242" cy="528149"/>
      </dsp:txXfrm>
    </dsp:sp>
    <dsp:sp modelId="{71740755-8A4A-4852-BDB6-5F889C127578}">
      <dsp:nvSpPr>
        <dsp:cNvPr id="0" name=""/>
        <dsp:cNvSpPr/>
      </dsp:nvSpPr>
      <dsp:spPr>
        <a:xfrm>
          <a:off x="0" y="4609640"/>
          <a:ext cx="1806645" cy="73161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0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0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00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0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</a:p>
      </dsp:txBody>
      <dsp:txXfrm>
        <a:off x="35715" y="4645355"/>
        <a:ext cx="1735215" cy="66018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2160F-E9EA-49A2-AC04-986254BBAA57}">
      <dsp:nvSpPr>
        <dsp:cNvPr id="0" name=""/>
        <dsp:cNvSpPr/>
      </dsp:nvSpPr>
      <dsp:spPr>
        <a:xfrm rot="5400000">
          <a:off x="3089075" y="-1200171"/>
          <a:ext cx="646955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@8533)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(Hx), </a:t>
          </a:r>
          <a:r>
            <a:rPr lang="en-US" sz="10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</a:t>
          </a:r>
          <a:r>
            <a:rPr lang="en-US" sz="10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(Hx), </a:t>
          </a:r>
          <a:r>
            <a:rPr lang="en-US" sz="1000" kern="1200" dirty="0">
              <a:solidFill>
                <a:srgbClr val="525252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OC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(Hx) </a:t>
          </a:r>
          <a:endParaRPr lang="en-US" sz="1000" b="1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113840"/>
        <a:ext cx="3180232" cy="583791"/>
      </dsp:txXfrm>
    </dsp:sp>
    <dsp:sp modelId="{FDF72B3C-4AD7-49AE-AD7C-756D0A5E44FE}">
      <dsp:nvSpPr>
        <dsp:cNvPr id="0" name=""/>
        <dsp:cNvSpPr/>
      </dsp:nvSpPr>
      <dsp:spPr>
        <a:xfrm>
          <a:off x="0" y="1388"/>
          <a:ext cx="1806645" cy="8086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 -UPH-UL 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5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5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5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socked</a:t>
          </a:r>
        </a:p>
      </dsp:txBody>
      <dsp:txXfrm>
        <a:off x="39477" y="40865"/>
        <a:ext cx="1727691" cy="729739"/>
      </dsp:txXfrm>
    </dsp:sp>
    <dsp:sp modelId="{6231ED85-6EDB-488A-AC38-AC5BC192CF48}">
      <dsp:nvSpPr>
        <dsp:cNvPr id="0" name=""/>
        <dsp:cNvSpPr/>
      </dsp:nvSpPr>
      <dsp:spPr>
        <a:xfrm rot="5400000">
          <a:off x="3089075" y="-351042"/>
          <a:ext cx="646955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DDR5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@5600)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100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100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dTBT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962969"/>
        <a:ext cx="3180232" cy="583791"/>
      </dsp:txXfrm>
    </dsp:sp>
    <dsp:sp modelId="{E1D32F10-12CB-4C1E-B9B8-2C473C24894C}">
      <dsp:nvSpPr>
        <dsp:cNvPr id="0" name=""/>
        <dsp:cNvSpPr/>
      </dsp:nvSpPr>
      <dsp:spPr>
        <a:xfrm>
          <a:off x="0" y="850517"/>
          <a:ext cx="1806645" cy="80869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5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2DPC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5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050" strike="noStrike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9477" y="889994"/>
        <a:ext cx="1727691" cy="729739"/>
      </dsp:txXfrm>
    </dsp:sp>
    <dsp:sp modelId="{AAE46745-486A-4659-814D-977AF5FDEA02}">
      <dsp:nvSpPr>
        <dsp:cNvPr id="0" name=""/>
        <dsp:cNvSpPr/>
      </dsp:nvSpPr>
      <dsp:spPr>
        <a:xfrm rot="5400000">
          <a:off x="3089075" y="498085"/>
          <a:ext cx="646955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10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mainstream mid loss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LP5x@8533)</a:t>
          </a:r>
          <a:endParaRPr lang="en-US" sz="10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 IOE AIC </a:t>
          </a:r>
          <a:r>
            <a:rPr lang="en-US" sz="10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(POR for ECG only)</a:t>
          </a:r>
          <a:endParaRPr lang="en-US" sz="1000" b="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BKC, </a:t>
          </a:r>
          <a:r>
            <a:rPr lang="en-US" sz="1000" strike="sngStrike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1x dTBT </a:t>
          </a:r>
          <a:endParaRPr lang="en-US" sz="1000" b="1" strike="sngStrike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</a:t>
          </a:r>
          <a:endParaRPr lang="en-US" sz="1000" kern="1200" dirty="0">
            <a:solidFill>
              <a:srgbClr val="525252">
                <a:hueOff val="0"/>
                <a:satOff val="0"/>
                <a:lumOff val="0"/>
                <a:alphaOff val="0"/>
              </a:srgbClr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1812096"/>
        <a:ext cx="3180232" cy="583791"/>
      </dsp:txXfrm>
    </dsp:sp>
    <dsp:sp modelId="{2DA9B785-1C37-4FF1-8D5E-F8CD9A18C46F}">
      <dsp:nvSpPr>
        <dsp:cNvPr id="0" name=""/>
        <dsp:cNvSpPr/>
      </dsp:nvSpPr>
      <dsp:spPr>
        <a:xfrm>
          <a:off x="0" y="1699646"/>
          <a:ext cx="1806645" cy="80869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Hx-UPH-UL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</a:t>
          </a: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</a:t>
          </a:r>
          <a:r>
            <a:rPr lang="en-IN" sz="105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CAMM w/</a:t>
          </a:r>
          <a:r>
            <a:rPr lang="en-IN" sz="1050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DBI ECC </a:t>
          </a:r>
          <a:r>
            <a:rPr lang="en-IN" sz="1050" kern="1200" noProof="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1050" b="0" u="non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AIC (for ECG)</a:t>
          </a:r>
        </a:p>
      </dsp:txBody>
      <dsp:txXfrm>
        <a:off x="39477" y="1739123"/>
        <a:ext cx="1727691" cy="729739"/>
      </dsp:txXfrm>
    </dsp:sp>
    <dsp:sp modelId="{23641527-C507-41C8-9F30-C113A4BC7040}">
      <dsp:nvSpPr>
        <dsp:cNvPr id="0" name=""/>
        <dsp:cNvSpPr/>
      </dsp:nvSpPr>
      <dsp:spPr>
        <a:xfrm rot="5400000">
          <a:off x="3089075" y="1347214"/>
          <a:ext cx="646955" cy="321181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(T4, 10L premium mid loss,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LP5x@9600)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SKU, </a:t>
          </a: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HSIO </a:t>
          </a:r>
          <a:r>
            <a:rPr lang="en-IN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FV/SV, UFS </a:t>
          </a:r>
          <a:r>
            <a:rPr lang="en-IN" sz="10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(w/o redriver)</a:t>
          </a:r>
          <a:endParaRPr lang="en-US" sz="10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 </a:t>
          </a:r>
          <a:r>
            <a:rPr lang="it-IT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(U, P, H)</a:t>
          </a:r>
          <a:endParaRPr lang="en-US" sz="1000" b="1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2661225"/>
        <a:ext cx="3180232" cy="583791"/>
      </dsp:txXfrm>
    </dsp:sp>
    <dsp:sp modelId="{A852C10C-777D-4B35-976E-705DCDD716CF}">
      <dsp:nvSpPr>
        <dsp:cNvPr id="0" name=""/>
        <dsp:cNvSpPr/>
      </dsp:nvSpPr>
      <dsp:spPr>
        <a:xfrm>
          <a:off x="0" y="2548774"/>
          <a:ext cx="1806645" cy="80869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Hx- UPH 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5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US" sz="1050" b="0" kern="1200" dirty="0">
              <a:solidFill>
                <a:schemeClr val="tx1">
                  <a:lumMod val="50000"/>
                </a:scheme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</a:t>
          </a:r>
        </a:p>
      </dsp:txBody>
      <dsp:txXfrm>
        <a:off x="39477" y="2588251"/>
        <a:ext cx="1727691" cy="729739"/>
      </dsp:txXfrm>
    </dsp:sp>
    <dsp:sp modelId="{0DF75C31-7387-4DE2-8A59-8D2C805AEE17}">
      <dsp:nvSpPr>
        <dsp:cNvPr id="0" name=""/>
        <dsp:cNvSpPr/>
      </dsp:nvSpPr>
      <dsp:spPr>
        <a:xfrm rot="5400000">
          <a:off x="3089075" y="2193250"/>
          <a:ext cx="646955" cy="3211814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10L premium mid loss,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LP5x@8533)</a:t>
          </a:r>
          <a:endParaRPr lang="en-US" sz="100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(UPH), </a:t>
          </a:r>
          <a:r>
            <a:rPr lang="en-US" sz="10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</a:t>
          </a:r>
          <a:r>
            <a:rPr lang="it-IT" sz="1000" b="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NVDC Batt. Chgr</a:t>
          </a:r>
          <a:endParaRPr lang="en-US" sz="1000" b="0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(UPH), </a:t>
          </a:r>
          <a:r>
            <a:rPr lang="en-US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Chrome</a:t>
          </a:r>
          <a:endParaRPr lang="en-US" sz="10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en-US" sz="1000" b="1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</a:t>
          </a:r>
          <a:r>
            <a:rPr lang="en-US" sz="10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(w/ re-driver)</a:t>
          </a:r>
          <a:endParaRPr lang="en-US" sz="10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3507261"/>
        <a:ext cx="3180232" cy="583791"/>
      </dsp:txXfrm>
    </dsp:sp>
    <dsp:sp modelId="{FB67B679-9231-4083-BCBB-51AF58762BEC}">
      <dsp:nvSpPr>
        <dsp:cNvPr id="0" name=""/>
        <dsp:cNvSpPr/>
      </dsp:nvSpPr>
      <dsp:spPr>
        <a:xfrm>
          <a:off x="0" y="3397903"/>
          <a:ext cx="1806645" cy="808693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UPH-UL 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SD/ </a:t>
          </a:r>
          <a:r>
            <a:rPr lang="en-US" sz="1050" b="0" kern="1200" dirty="0" err="1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Sktd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</a:t>
          </a: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 IOE</a:t>
          </a:r>
        </a:p>
      </dsp:txBody>
      <dsp:txXfrm>
        <a:off x="39477" y="3437380"/>
        <a:ext cx="1727691" cy="729739"/>
      </dsp:txXfrm>
    </dsp:sp>
    <dsp:sp modelId="{D2381A0F-7BDF-433F-8744-97016A1AC484}">
      <dsp:nvSpPr>
        <dsp:cNvPr id="0" name=""/>
        <dsp:cNvSpPr/>
      </dsp:nvSpPr>
      <dsp:spPr>
        <a:xfrm rot="5400000">
          <a:off x="3089075" y="3045471"/>
          <a:ext cx="646955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9144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(T3, </a:t>
          </a:r>
          <a:r>
            <a:rPr lang="en-IN" sz="1000" strike="noStrike" kern="1200" noProof="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8L standard loss, </a:t>
          </a:r>
          <a:r>
            <a:rPr lang="en-IN" sz="10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@</a:t>
          </a:r>
          <a:r>
            <a:rPr lang="en-IN" sz="1000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7200?</a:t>
          </a:r>
          <a:r>
            <a:rPr lang="en-IN" sz="10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Primary SKU UL?, </a:t>
          </a:r>
          <a:r>
            <a:rPr lang="en-US" sz="10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48V NVDC </a:t>
          </a:r>
          <a:r>
            <a:rPr lang="en-US" sz="1000" b="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Chgr</a:t>
          </a:r>
          <a:r>
            <a:rPr lang="en-US" sz="10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. (3S Batt.)</a:t>
          </a:r>
          <a:endParaRPr lang="en-IN" sz="10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 (UL)?, </a:t>
          </a:r>
          <a:r>
            <a:rPr lang="en-US" sz="100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PnP, </a:t>
          </a:r>
          <a:r>
            <a:rPr lang="en-US" sz="1000" b="1" kern="1200" dirty="0">
              <a:solidFill>
                <a:schemeClr val="accent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</a:t>
          </a:r>
          <a:endParaRPr lang="en-IN" sz="1000" b="1" kern="1200" dirty="0">
            <a:solidFill>
              <a:schemeClr val="accent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0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SIV, GFx, FV, EV, </a:t>
          </a:r>
          <a:r>
            <a:rPr lang="it-IT" sz="10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 (UL)?</a:t>
          </a:r>
          <a:endParaRPr lang="en-US" sz="1000" b="1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6" y="4359482"/>
        <a:ext cx="3180232" cy="583791"/>
      </dsp:txXfrm>
    </dsp:sp>
    <dsp:sp modelId="{71740755-8A4A-4852-BDB6-5F889C127578}">
      <dsp:nvSpPr>
        <dsp:cNvPr id="0" name=""/>
        <dsp:cNvSpPr/>
      </dsp:nvSpPr>
      <dsp:spPr>
        <a:xfrm>
          <a:off x="0" y="4247032"/>
          <a:ext cx="1806645" cy="80869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050" b="0" kern="1200" dirty="0">
              <a:solidFill>
                <a:srgbClr val="00285A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UL </a:t>
          </a:r>
          <a:r>
            <a:rPr lang="en-US" sz="1050" b="0" kern="120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050" strike="noStrike" kern="1200" noProof="0" dirty="0">
              <a:solidFill>
                <a:srgbClr val="262626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DDR5 SODIMM 1DPC </a:t>
          </a:r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05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w/o PCH-IOE</a:t>
          </a:r>
        </a:p>
      </dsp:txBody>
      <dsp:txXfrm>
        <a:off x="39477" y="4286509"/>
        <a:ext cx="1727691" cy="72973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2160F-E9EA-49A2-AC04-986254BBAA57}">
      <dsp:nvSpPr>
        <dsp:cNvPr id="0" name=""/>
        <dsp:cNvSpPr/>
      </dsp:nvSpPr>
      <dsp:spPr>
        <a:xfrm rot="5400000">
          <a:off x="3073811" y="-1180720"/>
          <a:ext cx="677481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+ Primary SKU</a:t>
          </a:r>
          <a:endParaRPr lang="en-US" sz="11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Golden BKC, PnP, OC, 1</a:t>
          </a:r>
          <a:r>
            <a:rPr lang="en-IN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x </a:t>
          </a:r>
          <a:r>
            <a:rPr lang="en-US" sz="1100" b="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dTBT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EV/SI/PI, GFx, </a:t>
          </a:r>
          <a:r>
            <a:rPr lang="it-IT" sz="11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PPV</a:t>
          </a:r>
          <a:endParaRPr lang="en-US" sz="11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119518"/>
        <a:ext cx="3178742" cy="611337"/>
      </dsp:txXfrm>
    </dsp:sp>
    <dsp:sp modelId="{FDF72B3C-4AD7-49AE-AD7C-756D0A5E44FE}">
      <dsp:nvSpPr>
        <dsp:cNvPr id="0" name=""/>
        <dsp:cNvSpPr/>
      </dsp:nvSpPr>
      <dsp:spPr>
        <a:xfrm>
          <a:off x="0" y="1760"/>
          <a:ext cx="1806645" cy="84685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</a:t>
          </a:r>
          <a:r>
            <a:rPr lang="en-IN" sz="1200" strike="noStrike" kern="1200" noProof="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IN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DDR5 SODIMM 1DPC </a:t>
          </a:r>
          <a:r>
            <a:rPr lang="en-IN" sz="12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MB socked </a:t>
          </a:r>
          <a:r>
            <a:rPr lang="en-IN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10+6L RVP</a:t>
          </a:r>
          <a:endParaRPr lang="en-US" sz="1200" kern="1200" dirty="0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>
        <a:off x="41340" y="43100"/>
        <a:ext cx="1723965" cy="764172"/>
      </dsp:txXfrm>
    </dsp:sp>
    <dsp:sp modelId="{6231ED85-6EDB-488A-AC38-AC5BC192CF48}">
      <dsp:nvSpPr>
        <dsp:cNvPr id="0" name=""/>
        <dsp:cNvSpPr/>
      </dsp:nvSpPr>
      <dsp:spPr>
        <a:xfrm rot="5400000">
          <a:off x="3073811" y="-291525"/>
          <a:ext cx="677481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+ </a:t>
          </a:r>
          <a:r>
            <a:rPr lang="en-US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SKU</a:t>
          </a:r>
          <a:endParaRPr lang="en-US" sz="11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</a:t>
          </a:r>
          <a:r>
            <a:rPr lang="en-US" sz="1100" b="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dGFx</a:t>
          </a:r>
          <a:r>
            <a:rPr lang="en-US" sz="11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+ 2x </a:t>
          </a:r>
          <a:r>
            <a:rPr lang="en-US" sz="1100" b="0" kern="1200" dirty="0" err="1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dTBT</a:t>
          </a:r>
          <a:r>
            <a:rPr lang="en-US" sz="11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endParaRPr lang="en-US" sz="1100" b="0" kern="1200" dirty="0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100" b="0" kern="12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EV/SI/PI, GFx</a:t>
          </a:r>
          <a:endParaRPr lang="en-IN" sz="11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1008713"/>
        <a:ext cx="3178742" cy="611337"/>
      </dsp:txXfrm>
    </dsp:sp>
    <dsp:sp modelId="{E1D32F10-12CB-4C1E-B9B8-2C473C24894C}">
      <dsp:nvSpPr>
        <dsp:cNvPr id="0" name=""/>
        <dsp:cNvSpPr/>
      </dsp:nvSpPr>
      <dsp:spPr>
        <a:xfrm>
          <a:off x="0" y="890955"/>
          <a:ext cx="1806645" cy="84685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</a:t>
          </a:r>
          <a:r>
            <a:rPr lang="en-IN" sz="1200" strike="noStrike" kern="1200" noProof="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IN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DDR5 SODIMM 2DPC </a:t>
          </a:r>
          <a:r>
            <a:rPr lang="en-IN" sz="12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PCH-IOE </a:t>
          </a:r>
          <a:r>
            <a:rPr lang="en-IN" sz="1200" strike="noStrike" kern="1200" noProof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MB socketed </a:t>
          </a:r>
          <a:r>
            <a:rPr lang="en-IN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10+6L RVP</a:t>
          </a:r>
          <a:r>
            <a:rPr lang="en-IN" sz="1200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endParaRPr lang="en-US" sz="1200" strike="noStrike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>
        <a:off x="41340" y="932295"/>
        <a:ext cx="1723965" cy="764172"/>
      </dsp:txXfrm>
    </dsp:sp>
    <dsp:sp modelId="{AAE46745-486A-4659-814D-977AF5FDEA02}">
      <dsp:nvSpPr>
        <dsp:cNvPr id="0" name=""/>
        <dsp:cNvSpPr/>
      </dsp:nvSpPr>
      <dsp:spPr>
        <a:xfrm rot="5400000">
          <a:off x="3073811" y="597669"/>
          <a:ext cx="677481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100" b="0" kern="12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+ </a:t>
          </a:r>
          <a:r>
            <a:rPr lang="en-US" sz="1100" b="0" kern="12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</a:t>
          </a:r>
          <a:r>
            <a:rPr lang="pl-PL" sz="1100" b="0" kern="12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SKU</a:t>
          </a:r>
          <a:endParaRPr lang="en-US" sz="1100" kern="1200" dirty="0">
            <a:solidFill>
              <a:srgbClr val="FF000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PCH-IOE AIC </a:t>
          </a:r>
          <a:r>
            <a:rPr lang="en-US" sz="1100" b="1" kern="1200" dirty="0">
              <a:solidFill>
                <a:srgbClr val="FF000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(POR only for NEX)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BKC, PnP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EV/SI/PI, </a:t>
          </a:r>
          <a:r>
            <a:rPr lang="en-US" sz="110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GFx</a:t>
          </a:r>
          <a:endParaRPr lang="en-US" sz="1100" b="1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 rot="-5400000">
        <a:off x="1806645" y="1897907"/>
        <a:ext cx="3178742" cy="611337"/>
      </dsp:txXfrm>
    </dsp:sp>
    <dsp:sp modelId="{2DA9B785-1C37-4FF1-8D5E-F8CD9A18C46F}">
      <dsp:nvSpPr>
        <dsp:cNvPr id="0" name=""/>
        <dsp:cNvSpPr/>
      </dsp:nvSpPr>
      <dsp:spPr>
        <a:xfrm>
          <a:off x="0" y="1780150"/>
          <a:ext cx="1806645" cy="84685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</a:t>
          </a:r>
          <a:r>
            <a:rPr lang="en-IN" sz="1200" kern="1200" noProof="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IN" sz="1200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LP5x CAMM w/DBI ECC </a:t>
          </a:r>
          <a:r>
            <a:rPr lang="en-IN" sz="1200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PCH IOE </a:t>
          </a:r>
          <a:r>
            <a:rPr lang="en-IN" sz="1200" b="1" u="sng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NEX AIC </a:t>
          </a:r>
          <a:r>
            <a:rPr lang="en-IN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T3 10+6L </a:t>
          </a:r>
          <a:r>
            <a:rPr lang="en-IN" sz="1200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RVP</a:t>
          </a:r>
          <a:endParaRPr lang="en-US" sz="1200" kern="1200" dirty="0"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</dsp:txBody>
      <dsp:txXfrm>
        <a:off x="41340" y="1821490"/>
        <a:ext cx="1723965" cy="764172"/>
      </dsp:txXfrm>
    </dsp:sp>
    <dsp:sp modelId="{23641527-C507-41C8-9F30-C113A4BC7040}">
      <dsp:nvSpPr>
        <dsp:cNvPr id="0" name=""/>
        <dsp:cNvSpPr/>
      </dsp:nvSpPr>
      <dsp:spPr>
        <a:xfrm rot="5400000">
          <a:off x="3073811" y="1486864"/>
          <a:ext cx="677481" cy="321181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PDG + HSIO SKU </a:t>
          </a:r>
          <a:r>
            <a:rPr lang="en-IN" sz="1100" b="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FV/SV validation</a:t>
          </a:r>
          <a:endParaRPr lang="en-US" sz="1100" b="0" kern="1200" dirty="0">
            <a:solidFill>
              <a:schemeClr val="tx1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100" b="0" strike="noStrike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Delta SKU for </a:t>
          </a:r>
          <a:r>
            <a:rPr lang="en-IN" sz="1100" b="0" strike="noStrike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LP5x @ 9600</a:t>
          </a:r>
          <a:endParaRPr lang="en-US" sz="1100" b="0" kern="1200" dirty="0">
            <a:solidFill>
              <a:srgbClr val="0070C0"/>
            </a:solidFill>
            <a:latin typeface="Intel Clear" panose="020B0604020203020204" pitchFamily="34" charset="0"/>
            <a:ea typeface="Intel Clear" panose="020B0604020203020204" pitchFamily="34" charset="0"/>
            <a:cs typeface="Intel Clear" panose="020B0604020203020204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US" sz="1100" b="0" kern="12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Test package - </a:t>
          </a:r>
          <a:r>
            <a:rPr lang="en-US" sz="1100" b="0" kern="12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UFS support</a:t>
          </a:r>
        </a:p>
      </dsp:txBody>
      <dsp:txXfrm rot="-5400000">
        <a:off x="1806645" y="2787102"/>
        <a:ext cx="3178742" cy="611337"/>
      </dsp:txXfrm>
    </dsp:sp>
    <dsp:sp modelId="{A852C10C-777D-4B35-976E-705DCDD716CF}">
      <dsp:nvSpPr>
        <dsp:cNvPr id="0" name=""/>
        <dsp:cNvSpPr/>
      </dsp:nvSpPr>
      <dsp:spPr>
        <a:xfrm>
          <a:off x="0" y="2669345"/>
          <a:ext cx="1806645" cy="84685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NVL </a:t>
          </a:r>
          <a:r>
            <a:rPr lang="en-US" sz="1200" strike="noStrike" kern="1200" noProof="0" dirty="0" err="1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Hx</a:t>
          </a:r>
          <a:r>
            <a:rPr lang="en-US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LP5x Solder down/ Socketed RVP </a:t>
          </a:r>
          <a:r>
            <a:rPr lang="en-US" sz="12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w/ </a:t>
          </a:r>
          <a:r>
            <a:rPr lang="en-IN" sz="12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PCH-IOE MB socked</a:t>
          </a:r>
          <a:r>
            <a:rPr lang="en-US" sz="1200" strike="noStrike" kern="1200" noProof="0" dirty="0">
              <a:solidFill>
                <a:schemeClr val="bg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 </a:t>
          </a:r>
          <a:r>
            <a:rPr lang="en-US" sz="1200" strike="noStrike" kern="1200" noProof="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rPr>
            <a:t>T4 2x2+ 10+6L RVP</a:t>
          </a:r>
        </a:p>
      </dsp:txBody>
      <dsp:txXfrm>
        <a:off x="41340" y="2710685"/>
        <a:ext cx="1723965" cy="76417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2160F-E9EA-49A2-AC04-986254BBAA57}">
      <dsp:nvSpPr>
        <dsp:cNvPr id="0" name=""/>
        <dsp:cNvSpPr/>
      </dsp:nvSpPr>
      <dsp:spPr>
        <a:xfrm rot="5400000">
          <a:off x="3047163" y="-1147787"/>
          <a:ext cx="730777" cy="321181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100" b="0" kern="1200" dirty="0">
              <a:solidFill>
                <a:schemeClr val="tx1"/>
              </a:solidFill>
              <a:latin typeface="+mn-lt"/>
            </a:rPr>
            <a:t>PDG + Primary SKU</a:t>
          </a:r>
          <a:endParaRPr lang="en-US" sz="1100" b="0" kern="1200" dirty="0">
            <a:solidFill>
              <a:schemeClr val="tx1"/>
            </a:solidFill>
            <a:latin typeface="+mn-lt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1"/>
              </a:solidFill>
              <a:latin typeface="+mn-lt"/>
            </a:rPr>
            <a:t>Golden BKC, PnP, Chrome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100" b="0" kern="1200" dirty="0">
              <a:solidFill>
                <a:schemeClr val="tx1"/>
              </a:solidFill>
              <a:latin typeface="+mn-lt"/>
            </a:rPr>
            <a:t>EV/SI/PI, GFx, </a:t>
          </a:r>
          <a:r>
            <a:rPr lang="it-IT" sz="1100" b="0" kern="1200" dirty="0">
              <a:solidFill>
                <a:srgbClr val="0070C0"/>
              </a:solidFill>
              <a:latin typeface="+mn-lt"/>
            </a:rPr>
            <a:t>PPV (U)</a:t>
          </a:r>
          <a:endParaRPr lang="en-US" sz="1100" b="0" kern="1200" dirty="0">
            <a:solidFill>
              <a:srgbClr val="0070C0"/>
            </a:solidFill>
            <a:latin typeface="+mn-lt"/>
          </a:endParaRPr>
        </a:p>
      </dsp:txBody>
      <dsp:txXfrm rot="-5400000">
        <a:off x="1806645" y="128405"/>
        <a:ext cx="3176140" cy="659429"/>
      </dsp:txXfrm>
    </dsp:sp>
    <dsp:sp modelId="{FDF72B3C-4AD7-49AE-AD7C-756D0A5E44FE}">
      <dsp:nvSpPr>
        <dsp:cNvPr id="0" name=""/>
        <dsp:cNvSpPr/>
      </dsp:nvSpPr>
      <dsp:spPr>
        <a:xfrm>
          <a:off x="0" y="1384"/>
          <a:ext cx="1806645" cy="91347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noProof="0" dirty="0">
              <a:solidFill>
                <a:schemeClr val="tx1"/>
              </a:solidFill>
              <a:latin typeface="+mn-lt"/>
              <a:ea typeface="Helvetica Neue"/>
              <a:cs typeface="Helvetica Neue"/>
            </a:rPr>
            <a:t>NVL UPH LP5x T3 Solder down</a:t>
          </a:r>
          <a:r>
            <a:rPr lang="en-IN" sz="1200" kern="1200" noProof="0" dirty="0">
              <a:solidFill>
                <a:schemeClr val="tx1"/>
              </a:solidFill>
              <a:latin typeface="+mn-lt"/>
            </a:rPr>
            <a:t>/ Socketed 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44592" y="45976"/>
        <a:ext cx="1717461" cy="824288"/>
      </dsp:txXfrm>
    </dsp:sp>
    <dsp:sp modelId="{6231ED85-6EDB-488A-AC38-AC5BC192CF48}">
      <dsp:nvSpPr>
        <dsp:cNvPr id="0" name=""/>
        <dsp:cNvSpPr/>
      </dsp:nvSpPr>
      <dsp:spPr>
        <a:xfrm rot="5400000">
          <a:off x="3047163" y="-188641"/>
          <a:ext cx="730777" cy="3211814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100" b="0" kern="1200" dirty="0">
              <a:solidFill>
                <a:schemeClr val="tx1"/>
              </a:solidFill>
              <a:latin typeface="+mn-lt"/>
            </a:rPr>
            <a:t>PDG</a:t>
          </a:r>
          <a:r>
            <a:rPr lang="en-US" sz="1100" b="0" kern="1200" dirty="0">
              <a:solidFill>
                <a:schemeClr val="tx1"/>
              </a:solidFill>
              <a:latin typeface="+mn-lt"/>
            </a:rPr>
            <a:t> SKU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100" b="0" kern="1200" dirty="0">
              <a:solidFill>
                <a:schemeClr val="tx1"/>
              </a:solidFill>
              <a:latin typeface="+mn-lt"/>
            </a:rPr>
            <a:t>Delta BKC, PnP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100" b="0" kern="1200" noProof="0" dirty="0">
              <a:solidFill>
                <a:schemeClr val="tx1"/>
              </a:solidFill>
              <a:latin typeface="+mn-lt"/>
            </a:rPr>
            <a:t>EV/SI/PI, </a:t>
          </a:r>
          <a:r>
            <a:rPr lang="it-IT" sz="1100" b="0" kern="1200" noProof="0" dirty="0">
              <a:solidFill>
                <a:srgbClr val="0070C0"/>
              </a:solidFill>
              <a:latin typeface="+mn-lt"/>
            </a:rPr>
            <a:t>PPV (P, H)</a:t>
          </a:r>
          <a:endParaRPr lang="en-IN" sz="1100" b="0" kern="1200" dirty="0">
            <a:solidFill>
              <a:srgbClr val="0070C0"/>
            </a:solidFill>
            <a:latin typeface="+mn-lt"/>
          </a:endParaRPr>
        </a:p>
      </dsp:txBody>
      <dsp:txXfrm rot="-5400000">
        <a:off x="1806645" y="1087551"/>
        <a:ext cx="3176140" cy="659429"/>
      </dsp:txXfrm>
    </dsp:sp>
    <dsp:sp modelId="{E1D32F10-12CB-4C1E-B9B8-2C473C24894C}">
      <dsp:nvSpPr>
        <dsp:cNvPr id="0" name=""/>
        <dsp:cNvSpPr/>
      </dsp:nvSpPr>
      <dsp:spPr>
        <a:xfrm>
          <a:off x="0" y="960529"/>
          <a:ext cx="1806645" cy="91347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noProof="0" dirty="0">
              <a:solidFill>
                <a:schemeClr val="tx1"/>
              </a:solidFill>
              <a:latin typeface="+mn-lt"/>
              <a:ea typeface="Helvetica Neue"/>
              <a:cs typeface="Helvetica Neue"/>
            </a:rPr>
            <a:t>NVL UPH LP5x T4 Solder down</a:t>
          </a:r>
          <a:r>
            <a:rPr lang="en-IN" sz="1200" kern="1200" noProof="0" dirty="0">
              <a:solidFill>
                <a:schemeClr val="tx1"/>
              </a:solidFill>
              <a:latin typeface="+mn-lt"/>
            </a:rPr>
            <a:t>/ Socketed </a:t>
          </a:r>
          <a:r>
            <a:rPr lang="en-IN" sz="1200" kern="1200" dirty="0">
              <a:solidFill>
                <a:schemeClr val="tx1"/>
              </a:solidFill>
              <a:latin typeface="+mn-lt"/>
            </a:rPr>
            <a:t>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44592" y="1005121"/>
        <a:ext cx="1717461" cy="824288"/>
      </dsp:txXfrm>
    </dsp:sp>
    <dsp:sp modelId="{AAE46745-486A-4659-814D-977AF5FDEA02}">
      <dsp:nvSpPr>
        <dsp:cNvPr id="0" name=""/>
        <dsp:cNvSpPr/>
      </dsp:nvSpPr>
      <dsp:spPr>
        <a:xfrm rot="5400000">
          <a:off x="3047163" y="770504"/>
          <a:ext cx="730777" cy="3211814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chemeClr val="tx1"/>
              </a:solidFill>
              <a:latin typeface="+mn-lt"/>
            </a:rPr>
            <a:t>PDG SKU </a:t>
          </a:r>
          <a:r>
            <a:rPr lang="en-US" sz="1100" kern="1200" dirty="0">
              <a:solidFill>
                <a:srgbClr val="0070C0"/>
              </a:solidFill>
              <a:latin typeface="+mn-lt"/>
            </a:rPr>
            <a:t>w/ Mainstream mid-loss PCB material support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chemeClr val="tx1"/>
              </a:solidFill>
              <a:latin typeface="+mn-lt"/>
            </a:rPr>
            <a:t>Delta BKC, </a:t>
          </a:r>
          <a:r>
            <a:rPr lang="en-US" sz="1100" kern="1200" dirty="0">
              <a:solidFill>
                <a:srgbClr val="0070C0"/>
              </a:solidFill>
              <a:latin typeface="+mn-lt"/>
            </a:rPr>
            <a:t>1x </a:t>
          </a:r>
          <a:r>
            <a:rPr lang="en-US" sz="1100" kern="1200" dirty="0" err="1">
              <a:solidFill>
                <a:srgbClr val="0070C0"/>
              </a:solidFill>
              <a:latin typeface="+mn-lt"/>
            </a:rPr>
            <a:t>dGFx</a:t>
          </a:r>
          <a:r>
            <a:rPr lang="en-US" sz="1100" kern="1200" dirty="0">
              <a:solidFill>
                <a:srgbClr val="0070C0"/>
              </a:solidFill>
              <a:latin typeface="+mn-lt"/>
            </a:rPr>
            <a:t> + dTBT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solidFill>
                <a:schemeClr val="tx1"/>
              </a:solidFill>
              <a:latin typeface="+mn-lt"/>
            </a:rPr>
            <a:t>EV/SI/PI</a:t>
          </a:r>
        </a:p>
      </dsp:txBody>
      <dsp:txXfrm rot="-5400000">
        <a:off x="1806645" y="2046696"/>
        <a:ext cx="3176140" cy="659429"/>
      </dsp:txXfrm>
    </dsp:sp>
    <dsp:sp modelId="{2DA9B785-1C37-4FF1-8D5E-F8CD9A18C46F}">
      <dsp:nvSpPr>
        <dsp:cNvPr id="0" name=""/>
        <dsp:cNvSpPr/>
      </dsp:nvSpPr>
      <dsp:spPr>
        <a:xfrm>
          <a:off x="0" y="1919675"/>
          <a:ext cx="1806645" cy="91347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noProof="0" dirty="0">
              <a:solidFill>
                <a:schemeClr val="tx1"/>
              </a:solidFill>
              <a:latin typeface="+mn-lt"/>
            </a:rPr>
            <a:t>NVL UPH LP5x T3 CAMM RVP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44592" y="1964267"/>
        <a:ext cx="1717461" cy="8242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3A553E8-0470-1349-956C-3CB1869458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7CBD2-00E1-E94C-B4F0-37C39C209DC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B726A-C477-6444-83BF-F1538D69AD12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C31E5-3BC8-F849-AC60-6FCBD80D55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01290B-DD02-C147-B1CC-37C02F331DB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DCDB93-7126-8142-8B95-E87AEC483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2277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Shape 10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6" name="Shape 10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1pPr>
    <a:lvl2pPr indent="1143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2pPr>
    <a:lvl3pPr indent="2286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3pPr>
    <a:lvl4pPr indent="3429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4pPr>
    <a:lvl5pPr indent="4572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5pPr>
    <a:lvl6pPr indent="5715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6pPr>
    <a:lvl7pPr indent="6858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7pPr>
    <a:lvl8pPr indent="8001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8pPr>
    <a:lvl9pPr indent="9144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476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2187B-2A98-CA5D-3A0B-8586F0E38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1A69E6-CD68-7D57-267D-53C13CF22F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381820-6BD6-2F68-CA54-B98A3B22BB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714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02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02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support from 3PE to update sample schedule for  USB4 80G </a:t>
            </a:r>
            <a:r>
              <a:rPr lang="en-US" dirty="0" err="1"/>
              <a:t>redriver</a:t>
            </a:r>
            <a:r>
              <a:rPr lang="en-US" dirty="0"/>
              <a:t> / DP2.1 </a:t>
            </a:r>
            <a:r>
              <a:rPr lang="en-US" dirty="0" err="1"/>
              <a:t>retimer</a:t>
            </a:r>
            <a:r>
              <a:rPr lang="en-US" dirty="0"/>
              <a:t> / HDMI2.1 </a:t>
            </a:r>
            <a:r>
              <a:rPr lang="en-US" dirty="0" err="1"/>
              <a:t>retimer</a:t>
            </a:r>
            <a:r>
              <a:rPr lang="en-US" dirty="0"/>
              <a:t> &amp; </a:t>
            </a:r>
            <a:r>
              <a:rPr lang="en-US" dirty="0" err="1"/>
              <a:t>redriver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26982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18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Opens : Package heigh diff between UPH</a:t>
            </a:r>
          </a:p>
        </p:txBody>
      </p:sp>
    </p:spTree>
    <p:extLst>
      <p:ext uri="{BB962C8B-B14F-4D97-AF65-F5344CB8AC3E}">
        <p14:creationId xmlns:p14="http://schemas.microsoft.com/office/powerpoint/2010/main" val="3869837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65A5D9-23F4-6573-2496-35C15023D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62A40D-B266-D304-1B53-8C04072FEE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0CD498-7A6E-22CD-CDE9-49D1050450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270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Soft strap – for DMI disable.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7D657C-F53A-4C3C-92E8-26CA4B5D7EE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2998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276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2647D-B284-D941-5EC6-0E2A34300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76F479-3990-D47C-8F93-8BDAC76124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701341-A27B-5E8C-C5C8-56C99B2932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078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9FDA7-9030-4E8D-9392-0FFC2F917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BA7AC6-AADA-8586-D887-0DA40C858A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AA6C68-23E0-DFDB-000A-817E93ED01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749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18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289B91-528E-D5FF-E2E7-94F403A14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9C5078-6CD4-8849-ADA0-FBD4F4AB0E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5FB6CB-5B1F-AC14-EE82-6E55D009D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914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Blue A">
    <p:bg>
      <p:bgPr>
        <a:solidFill>
          <a:srgbClr val="184A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"/>
          <p:cNvSpPr/>
          <p:nvPr/>
        </p:nvSpPr>
        <p:spPr>
          <a:xfrm>
            <a:off x="1469360" y="0"/>
            <a:ext cx="3430768" cy="539316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80" name="Square"/>
          <p:cNvSpPr/>
          <p:nvPr/>
        </p:nvSpPr>
        <p:spPr>
          <a:xfrm>
            <a:off x="861107" y="5390896"/>
            <a:ext cx="607299" cy="60729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81" name="Rectangle"/>
          <p:cNvSpPr/>
          <p:nvPr/>
        </p:nvSpPr>
        <p:spPr>
          <a:xfrm>
            <a:off x="576067" y="5108797"/>
            <a:ext cx="286654" cy="282073"/>
          </a:xfrm>
          <a:prstGeom prst="rect">
            <a:avLst/>
          </a:prstGeom>
          <a:solidFill>
            <a:srgbClr val="00C7FD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82" name="Square"/>
          <p:cNvSpPr/>
          <p:nvPr/>
        </p:nvSpPr>
        <p:spPr>
          <a:xfrm>
            <a:off x="861107" y="4952474"/>
            <a:ext cx="157461" cy="15746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89FD31ED-4225-F549-987B-028F84979F8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895475" y="3585279"/>
            <a:ext cx="10972801" cy="1091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7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75 </a:t>
            </a:r>
            <a:r>
              <a:rPr lang="en-US" dirty="0" err="1"/>
              <a:t>pt</a:t>
            </a:r>
            <a:r>
              <a:rPr lang="en-US" dirty="0"/>
              <a:t> Intel Clear Light</a:t>
            </a:r>
            <a:endParaRPr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5379059-B28C-483A-9CD1-B3EB81874AE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5475" y="3182315"/>
            <a:ext cx="10296524" cy="304800"/>
          </a:xfrm>
        </p:spPr>
        <p:txBody>
          <a:bodyPr>
            <a:normAutofit/>
          </a:bodyPr>
          <a:lstStyle>
            <a:lvl1pPr marL="0" indent="0">
              <a:buNone/>
              <a:defRPr sz="1600" b="1" i="0">
                <a:solidFill>
                  <a:srgbClr val="00C7FD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16pt Intel Clear Bold Intro: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BEFC1083-9176-4B55-B8AB-9F31A213ED2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908348" y="4778609"/>
            <a:ext cx="10283651" cy="326776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18pt Intel Clear Subhead, Date, Etc.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98DF977-78B3-4C00-9E43-1223CD667932}"/>
              </a:ext>
            </a:extLst>
          </p:cNvPr>
          <p:cNvGrpSpPr/>
          <p:nvPr userDrawn="1"/>
        </p:nvGrpSpPr>
        <p:grpSpPr>
          <a:xfrm>
            <a:off x="1468406" y="5995719"/>
            <a:ext cx="1059754" cy="396801"/>
            <a:chOff x="1314450" y="6391094"/>
            <a:chExt cx="1123377" cy="42062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8F73C8D-05B1-4270-85FA-B1FD37A25A06}"/>
                </a:ext>
              </a:extLst>
            </p:cNvPr>
            <p:cNvSpPr/>
            <p:nvPr/>
          </p:nvSpPr>
          <p:spPr>
            <a:xfrm>
              <a:off x="1314450" y="6396809"/>
              <a:ext cx="78581" cy="78581"/>
            </a:xfrm>
            <a:custGeom>
              <a:avLst/>
              <a:gdLst>
                <a:gd name="connsiteX0" fmla="*/ 0 w 78581"/>
                <a:gd name="connsiteY0" fmla="*/ 0 h 78581"/>
                <a:gd name="connsiteX1" fmla="*/ 78581 w 78581"/>
                <a:gd name="connsiteY1" fmla="*/ 0 h 78581"/>
                <a:gd name="connsiteX2" fmla="*/ 78581 w 78581"/>
                <a:gd name="connsiteY2" fmla="*/ 78581 h 78581"/>
                <a:gd name="connsiteX3" fmla="*/ 0 w 78581"/>
                <a:gd name="connsiteY3" fmla="*/ 78581 h 7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81" h="78581">
                  <a:moveTo>
                    <a:pt x="0" y="0"/>
                  </a:moveTo>
                  <a:lnTo>
                    <a:pt x="78581" y="0"/>
                  </a:lnTo>
                  <a:lnTo>
                    <a:pt x="78581" y="78581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rgbClr val="00B2E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C6580CA-6E37-4F04-8FAD-D6491FEE8CE6}"/>
                </a:ext>
              </a:extLst>
            </p:cNvPr>
            <p:cNvSpPr/>
            <p:nvPr/>
          </p:nvSpPr>
          <p:spPr>
            <a:xfrm>
              <a:off x="1316545" y="6391094"/>
              <a:ext cx="995171" cy="420623"/>
            </a:xfrm>
            <a:custGeom>
              <a:avLst/>
              <a:gdLst>
                <a:gd name="connsiteX0" fmla="*/ 74486 w 995171"/>
                <a:gd name="connsiteY0" fmla="*/ 131921 h 420623"/>
                <a:gd name="connsiteX1" fmla="*/ 0 w 995171"/>
                <a:gd name="connsiteY1" fmla="*/ 131921 h 420623"/>
                <a:gd name="connsiteX2" fmla="*/ 0 w 995171"/>
                <a:gd name="connsiteY2" fmla="*/ 414719 h 420623"/>
                <a:gd name="connsiteX3" fmla="*/ 74486 w 995171"/>
                <a:gd name="connsiteY3" fmla="*/ 414719 h 420623"/>
                <a:gd name="connsiteX4" fmla="*/ 74486 w 995171"/>
                <a:gd name="connsiteY4" fmla="*/ 131921 h 420623"/>
                <a:gd name="connsiteX5" fmla="*/ 568262 w 995171"/>
                <a:gd name="connsiteY5" fmla="*/ 417576 h 420623"/>
                <a:gd name="connsiteX6" fmla="*/ 568262 w 995171"/>
                <a:gd name="connsiteY6" fmla="*/ 348234 h 420623"/>
                <a:gd name="connsiteX7" fmla="*/ 541306 w 995171"/>
                <a:gd name="connsiteY7" fmla="*/ 346520 h 420623"/>
                <a:gd name="connsiteX8" fmla="*/ 523780 w 995171"/>
                <a:gd name="connsiteY8" fmla="*/ 338804 h 420623"/>
                <a:gd name="connsiteX9" fmla="*/ 516065 w 995171"/>
                <a:gd name="connsiteY9" fmla="*/ 321945 h 420623"/>
                <a:gd name="connsiteX10" fmla="*/ 514350 w 995171"/>
                <a:gd name="connsiteY10" fmla="*/ 294608 h 420623"/>
                <a:gd name="connsiteX11" fmla="*/ 514350 w 995171"/>
                <a:gd name="connsiteY11" fmla="*/ 195644 h 420623"/>
                <a:gd name="connsiteX12" fmla="*/ 568262 w 995171"/>
                <a:gd name="connsiteY12" fmla="*/ 195644 h 420623"/>
                <a:gd name="connsiteX13" fmla="*/ 568262 w 995171"/>
                <a:gd name="connsiteY13" fmla="*/ 131921 h 420623"/>
                <a:gd name="connsiteX14" fmla="*/ 514350 w 995171"/>
                <a:gd name="connsiteY14" fmla="*/ 131921 h 420623"/>
                <a:gd name="connsiteX15" fmla="*/ 514350 w 995171"/>
                <a:gd name="connsiteY15" fmla="*/ 21812 h 420623"/>
                <a:gd name="connsiteX16" fmla="*/ 439865 w 995171"/>
                <a:gd name="connsiteY16" fmla="*/ 21812 h 420623"/>
                <a:gd name="connsiteX17" fmla="*/ 439865 w 995171"/>
                <a:gd name="connsiteY17" fmla="*/ 295180 h 420623"/>
                <a:gd name="connsiteX18" fmla="*/ 445865 w 995171"/>
                <a:gd name="connsiteY18" fmla="*/ 353473 h 420623"/>
                <a:gd name="connsiteX19" fmla="*/ 465677 w 995171"/>
                <a:gd name="connsiteY19" fmla="*/ 391001 h 420623"/>
                <a:gd name="connsiteX20" fmla="*/ 502063 w 995171"/>
                <a:gd name="connsiteY20" fmla="*/ 411385 h 420623"/>
                <a:gd name="connsiteX21" fmla="*/ 558927 w 995171"/>
                <a:gd name="connsiteY21" fmla="*/ 417671 h 420623"/>
                <a:gd name="connsiteX22" fmla="*/ 568262 w 995171"/>
                <a:gd name="connsiteY22" fmla="*/ 417671 h 420623"/>
                <a:gd name="connsiteX23" fmla="*/ 995172 w 995171"/>
                <a:gd name="connsiteY23" fmla="*/ 0 h 420623"/>
                <a:gd name="connsiteX24" fmla="*/ 920687 w 995171"/>
                <a:gd name="connsiteY24" fmla="*/ 0 h 420623"/>
                <a:gd name="connsiteX25" fmla="*/ 920687 w 995171"/>
                <a:gd name="connsiteY25" fmla="*/ 414719 h 420623"/>
                <a:gd name="connsiteX26" fmla="*/ 995172 w 995171"/>
                <a:gd name="connsiteY26" fmla="*/ 414719 h 420623"/>
                <a:gd name="connsiteX27" fmla="*/ 995172 w 995171"/>
                <a:gd name="connsiteY27" fmla="*/ 0 h 420623"/>
                <a:gd name="connsiteX28" fmla="*/ 367951 w 995171"/>
                <a:gd name="connsiteY28" fmla="*/ 159830 h 420623"/>
                <a:gd name="connsiteX29" fmla="*/ 281273 w 995171"/>
                <a:gd name="connsiteY29" fmla="*/ 126206 h 420623"/>
                <a:gd name="connsiteX30" fmla="*/ 232410 w 995171"/>
                <a:gd name="connsiteY30" fmla="*/ 137065 h 420623"/>
                <a:gd name="connsiteX31" fmla="*/ 195358 w 995171"/>
                <a:gd name="connsiteY31" fmla="*/ 167259 h 420623"/>
                <a:gd name="connsiteX32" fmla="*/ 191262 w 995171"/>
                <a:gd name="connsiteY32" fmla="*/ 172498 h 420623"/>
                <a:gd name="connsiteX33" fmla="*/ 191262 w 995171"/>
                <a:gd name="connsiteY33" fmla="*/ 167831 h 420623"/>
                <a:gd name="connsiteX34" fmla="*/ 191262 w 995171"/>
                <a:gd name="connsiteY34" fmla="*/ 132017 h 420623"/>
                <a:gd name="connsiteX35" fmla="*/ 117920 w 995171"/>
                <a:gd name="connsiteY35" fmla="*/ 132017 h 420623"/>
                <a:gd name="connsiteX36" fmla="*/ 117920 w 995171"/>
                <a:gd name="connsiteY36" fmla="*/ 414814 h 420623"/>
                <a:gd name="connsiteX37" fmla="*/ 191929 w 995171"/>
                <a:gd name="connsiteY37" fmla="*/ 414814 h 420623"/>
                <a:gd name="connsiteX38" fmla="*/ 191929 w 995171"/>
                <a:gd name="connsiteY38" fmla="*/ 264128 h 420623"/>
                <a:gd name="connsiteX39" fmla="*/ 192024 w 995171"/>
                <a:gd name="connsiteY39" fmla="*/ 274606 h 420623"/>
                <a:gd name="connsiteX40" fmla="*/ 192119 w 995171"/>
                <a:gd name="connsiteY40" fmla="*/ 269558 h 420623"/>
                <a:gd name="connsiteX41" fmla="*/ 211741 w 995171"/>
                <a:gd name="connsiteY41" fmla="*/ 210884 h 420623"/>
                <a:gd name="connsiteX42" fmla="*/ 258985 w 995171"/>
                <a:gd name="connsiteY42" fmla="*/ 190786 h 420623"/>
                <a:gd name="connsiteX43" fmla="*/ 307753 w 995171"/>
                <a:gd name="connsiteY43" fmla="*/ 210407 h 420623"/>
                <a:gd name="connsiteX44" fmla="*/ 323945 w 995171"/>
                <a:gd name="connsiteY44" fmla="*/ 264605 h 420623"/>
                <a:gd name="connsiteX45" fmla="*/ 323945 w 995171"/>
                <a:gd name="connsiteY45" fmla="*/ 264605 h 420623"/>
                <a:gd name="connsiteX46" fmla="*/ 323945 w 995171"/>
                <a:gd name="connsiteY46" fmla="*/ 265176 h 420623"/>
                <a:gd name="connsiteX47" fmla="*/ 323945 w 995171"/>
                <a:gd name="connsiteY47" fmla="*/ 265271 h 420623"/>
                <a:gd name="connsiteX48" fmla="*/ 323945 w 995171"/>
                <a:gd name="connsiteY48" fmla="*/ 414814 h 420623"/>
                <a:gd name="connsiteX49" fmla="*/ 399098 w 995171"/>
                <a:gd name="connsiteY49" fmla="*/ 414814 h 420623"/>
                <a:gd name="connsiteX50" fmla="*/ 399098 w 995171"/>
                <a:gd name="connsiteY50" fmla="*/ 254222 h 420623"/>
                <a:gd name="connsiteX51" fmla="*/ 367951 w 995171"/>
                <a:gd name="connsiteY51" fmla="*/ 159830 h 420623"/>
                <a:gd name="connsiteX52" fmla="*/ 881825 w 995171"/>
                <a:gd name="connsiteY52" fmla="*/ 272796 h 420623"/>
                <a:gd name="connsiteX53" fmla="*/ 871061 w 995171"/>
                <a:gd name="connsiteY53" fmla="*/ 215646 h 420623"/>
                <a:gd name="connsiteX54" fmla="*/ 841057 w 995171"/>
                <a:gd name="connsiteY54" fmla="*/ 168974 h 420623"/>
                <a:gd name="connsiteX55" fmla="*/ 794957 w 995171"/>
                <a:gd name="connsiteY55" fmla="*/ 137636 h 420623"/>
                <a:gd name="connsiteX56" fmla="*/ 735806 w 995171"/>
                <a:gd name="connsiteY56" fmla="*/ 126302 h 420623"/>
                <a:gd name="connsiteX57" fmla="*/ 678371 w 995171"/>
                <a:gd name="connsiteY57" fmla="*/ 137922 h 420623"/>
                <a:gd name="connsiteX58" fmla="*/ 631698 w 995171"/>
                <a:gd name="connsiteY58" fmla="*/ 169355 h 420623"/>
                <a:gd name="connsiteX59" fmla="*/ 600266 w 995171"/>
                <a:gd name="connsiteY59" fmla="*/ 216027 h 420623"/>
                <a:gd name="connsiteX60" fmla="*/ 588645 w 995171"/>
                <a:gd name="connsiteY60" fmla="*/ 273463 h 420623"/>
                <a:gd name="connsiteX61" fmla="*/ 599694 w 995171"/>
                <a:gd name="connsiteY61" fmla="*/ 330899 h 420623"/>
                <a:gd name="connsiteX62" fmla="*/ 630269 w 995171"/>
                <a:gd name="connsiteY62" fmla="*/ 377571 h 420623"/>
                <a:gd name="connsiteX63" fmla="*/ 677513 w 995171"/>
                <a:gd name="connsiteY63" fmla="*/ 409004 h 420623"/>
                <a:gd name="connsiteX64" fmla="*/ 738092 w 995171"/>
                <a:gd name="connsiteY64" fmla="*/ 420624 h 420623"/>
                <a:gd name="connsiteX65" fmla="*/ 863918 w 995171"/>
                <a:gd name="connsiteY65" fmla="*/ 365093 h 420623"/>
                <a:gd name="connsiteX66" fmla="*/ 810292 w 995171"/>
                <a:gd name="connsiteY66" fmla="*/ 324231 h 420623"/>
                <a:gd name="connsiteX67" fmla="*/ 738664 w 995171"/>
                <a:gd name="connsiteY67" fmla="*/ 355854 h 420623"/>
                <a:gd name="connsiteX68" fmla="*/ 687229 w 995171"/>
                <a:gd name="connsiteY68" fmla="*/ 341376 h 420623"/>
                <a:gd name="connsiteX69" fmla="*/ 660368 w 995171"/>
                <a:gd name="connsiteY69" fmla="*/ 302133 h 420623"/>
                <a:gd name="connsiteX70" fmla="*/ 659606 w 995171"/>
                <a:gd name="connsiteY70" fmla="*/ 299466 h 420623"/>
                <a:gd name="connsiteX71" fmla="*/ 881825 w 995171"/>
                <a:gd name="connsiteY71" fmla="*/ 299466 h 420623"/>
                <a:gd name="connsiteX72" fmla="*/ 881825 w 995171"/>
                <a:gd name="connsiteY72" fmla="*/ 272796 h 420623"/>
                <a:gd name="connsiteX73" fmla="*/ 660368 w 995171"/>
                <a:gd name="connsiteY73" fmla="*/ 246793 h 420623"/>
                <a:gd name="connsiteX74" fmla="*/ 735330 w 995171"/>
                <a:gd name="connsiteY74" fmla="*/ 189929 h 420623"/>
                <a:gd name="connsiteX75" fmla="*/ 810387 w 995171"/>
                <a:gd name="connsiteY75" fmla="*/ 246698 h 420623"/>
                <a:gd name="connsiteX76" fmla="*/ 660368 w 995171"/>
                <a:gd name="connsiteY76" fmla="*/ 246793 h 42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995171" h="420623">
                  <a:moveTo>
                    <a:pt x="74486" y="131921"/>
                  </a:moveTo>
                  <a:lnTo>
                    <a:pt x="0" y="131921"/>
                  </a:lnTo>
                  <a:lnTo>
                    <a:pt x="0" y="414719"/>
                  </a:lnTo>
                  <a:lnTo>
                    <a:pt x="74486" y="414719"/>
                  </a:lnTo>
                  <a:lnTo>
                    <a:pt x="74486" y="131921"/>
                  </a:lnTo>
                  <a:close/>
                  <a:moveTo>
                    <a:pt x="568262" y="417576"/>
                  </a:moveTo>
                  <a:lnTo>
                    <a:pt x="568262" y="348234"/>
                  </a:lnTo>
                  <a:cubicBezTo>
                    <a:pt x="557308" y="348139"/>
                    <a:pt x="548259" y="347567"/>
                    <a:pt x="541306" y="346520"/>
                  </a:cubicBezTo>
                  <a:cubicBezTo>
                    <a:pt x="533591" y="345281"/>
                    <a:pt x="527685" y="342710"/>
                    <a:pt x="523780" y="338804"/>
                  </a:cubicBezTo>
                  <a:cubicBezTo>
                    <a:pt x="519875" y="334899"/>
                    <a:pt x="517303" y="329184"/>
                    <a:pt x="516065" y="321945"/>
                  </a:cubicBezTo>
                  <a:cubicBezTo>
                    <a:pt x="514922" y="314992"/>
                    <a:pt x="514350" y="305753"/>
                    <a:pt x="514350" y="294608"/>
                  </a:cubicBezTo>
                  <a:lnTo>
                    <a:pt x="514350" y="195644"/>
                  </a:lnTo>
                  <a:lnTo>
                    <a:pt x="568262" y="195644"/>
                  </a:lnTo>
                  <a:lnTo>
                    <a:pt x="568262" y="131921"/>
                  </a:lnTo>
                  <a:lnTo>
                    <a:pt x="514350" y="131921"/>
                  </a:lnTo>
                  <a:lnTo>
                    <a:pt x="514350" y="21812"/>
                  </a:lnTo>
                  <a:lnTo>
                    <a:pt x="439865" y="21812"/>
                  </a:lnTo>
                  <a:lnTo>
                    <a:pt x="439865" y="295180"/>
                  </a:lnTo>
                  <a:cubicBezTo>
                    <a:pt x="439865" y="318230"/>
                    <a:pt x="441865" y="337852"/>
                    <a:pt x="445865" y="353473"/>
                  </a:cubicBezTo>
                  <a:cubicBezTo>
                    <a:pt x="449771" y="368903"/>
                    <a:pt x="456438" y="381572"/>
                    <a:pt x="465677" y="391001"/>
                  </a:cubicBezTo>
                  <a:cubicBezTo>
                    <a:pt x="474917" y="400431"/>
                    <a:pt x="487204" y="407289"/>
                    <a:pt x="502063" y="411385"/>
                  </a:cubicBezTo>
                  <a:cubicBezTo>
                    <a:pt x="517112" y="415481"/>
                    <a:pt x="536258" y="417671"/>
                    <a:pt x="558927" y="417671"/>
                  </a:cubicBezTo>
                  <a:lnTo>
                    <a:pt x="568262" y="417671"/>
                  </a:lnTo>
                  <a:close/>
                  <a:moveTo>
                    <a:pt x="995172" y="0"/>
                  </a:moveTo>
                  <a:lnTo>
                    <a:pt x="920687" y="0"/>
                  </a:lnTo>
                  <a:lnTo>
                    <a:pt x="920687" y="414719"/>
                  </a:lnTo>
                  <a:lnTo>
                    <a:pt x="995172" y="414719"/>
                  </a:lnTo>
                  <a:lnTo>
                    <a:pt x="995172" y="0"/>
                  </a:lnTo>
                  <a:close/>
                  <a:moveTo>
                    <a:pt x="367951" y="159830"/>
                  </a:moveTo>
                  <a:cubicBezTo>
                    <a:pt x="347282" y="137541"/>
                    <a:pt x="318135" y="126206"/>
                    <a:pt x="281273" y="126206"/>
                  </a:cubicBezTo>
                  <a:cubicBezTo>
                    <a:pt x="263462" y="126206"/>
                    <a:pt x="247079" y="129921"/>
                    <a:pt x="232410" y="137065"/>
                  </a:cubicBezTo>
                  <a:cubicBezTo>
                    <a:pt x="217742" y="144304"/>
                    <a:pt x="205264" y="154496"/>
                    <a:pt x="195358" y="167259"/>
                  </a:cubicBezTo>
                  <a:lnTo>
                    <a:pt x="191262" y="172498"/>
                  </a:lnTo>
                  <a:lnTo>
                    <a:pt x="191262" y="167831"/>
                  </a:lnTo>
                  <a:lnTo>
                    <a:pt x="191262" y="132017"/>
                  </a:lnTo>
                  <a:lnTo>
                    <a:pt x="117920" y="132017"/>
                  </a:lnTo>
                  <a:lnTo>
                    <a:pt x="117920" y="414814"/>
                  </a:lnTo>
                  <a:lnTo>
                    <a:pt x="191929" y="414814"/>
                  </a:lnTo>
                  <a:lnTo>
                    <a:pt x="191929" y="264128"/>
                  </a:lnTo>
                  <a:lnTo>
                    <a:pt x="192024" y="274606"/>
                  </a:lnTo>
                  <a:cubicBezTo>
                    <a:pt x="192024" y="272891"/>
                    <a:pt x="192024" y="271177"/>
                    <a:pt x="192119" y="269558"/>
                  </a:cubicBezTo>
                  <a:cubicBezTo>
                    <a:pt x="192881" y="243173"/>
                    <a:pt x="199454" y="223456"/>
                    <a:pt x="211741" y="210884"/>
                  </a:cubicBezTo>
                  <a:cubicBezTo>
                    <a:pt x="224790" y="197549"/>
                    <a:pt x="240697" y="190786"/>
                    <a:pt x="258985" y="190786"/>
                  </a:cubicBezTo>
                  <a:cubicBezTo>
                    <a:pt x="280511" y="190786"/>
                    <a:pt x="296894" y="197358"/>
                    <a:pt x="307753" y="210407"/>
                  </a:cubicBezTo>
                  <a:cubicBezTo>
                    <a:pt x="318421" y="223171"/>
                    <a:pt x="323850" y="241364"/>
                    <a:pt x="323945" y="264605"/>
                  </a:cubicBezTo>
                  <a:lnTo>
                    <a:pt x="323945" y="264605"/>
                  </a:lnTo>
                  <a:lnTo>
                    <a:pt x="323945" y="265176"/>
                  </a:lnTo>
                  <a:lnTo>
                    <a:pt x="323945" y="265271"/>
                  </a:lnTo>
                  <a:lnTo>
                    <a:pt x="323945" y="414814"/>
                  </a:lnTo>
                  <a:lnTo>
                    <a:pt x="399098" y="414814"/>
                  </a:lnTo>
                  <a:lnTo>
                    <a:pt x="399098" y="254222"/>
                  </a:lnTo>
                  <a:cubicBezTo>
                    <a:pt x="399193" y="213931"/>
                    <a:pt x="388620" y="182118"/>
                    <a:pt x="367951" y="159830"/>
                  </a:cubicBezTo>
                  <a:moveTo>
                    <a:pt x="881825" y="272796"/>
                  </a:moveTo>
                  <a:cubicBezTo>
                    <a:pt x="881825" y="252508"/>
                    <a:pt x="878205" y="233267"/>
                    <a:pt x="871061" y="215646"/>
                  </a:cubicBezTo>
                  <a:cubicBezTo>
                    <a:pt x="863918" y="198025"/>
                    <a:pt x="853821" y="182309"/>
                    <a:pt x="841057" y="168974"/>
                  </a:cubicBezTo>
                  <a:cubicBezTo>
                    <a:pt x="828294" y="155639"/>
                    <a:pt x="812768" y="145066"/>
                    <a:pt x="794957" y="137636"/>
                  </a:cubicBezTo>
                  <a:cubicBezTo>
                    <a:pt x="777145" y="130112"/>
                    <a:pt x="757238" y="126302"/>
                    <a:pt x="735806" y="126302"/>
                  </a:cubicBezTo>
                  <a:cubicBezTo>
                    <a:pt x="715518" y="126302"/>
                    <a:pt x="696182" y="130207"/>
                    <a:pt x="678371" y="137922"/>
                  </a:cubicBezTo>
                  <a:cubicBezTo>
                    <a:pt x="660559" y="145637"/>
                    <a:pt x="644843" y="156210"/>
                    <a:pt x="631698" y="169355"/>
                  </a:cubicBezTo>
                  <a:cubicBezTo>
                    <a:pt x="618554" y="182499"/>
                    <a:pt x="607981" y="198215"/>
                    <a:pt x="600266" y="216027"/>
                  </a:cubicBezTo>
                  <a:cubicBezTo>
                    <a:pt x="592550" y="233839"/>
                    <a:pt x="588645" y="253175"/>
                    <a:pt x="588645" y="273463"/>
                  </a:cubicBezTo>
                  <a:cubicBezTo>
                    <a:pt x="588645" y="293751"/>
                    <a:pt x="592360" y="313087"/>
                    <a:pt x="599694" y="330899"/>
                  </a:cubicBezTo>
                  <a:cubicBezTo>
                    <a:pt x="607028" y="348710"/>
                    <a:pt x="617315" y="364426"/>
                    <a:pt x="630269" y="377571"/>
                  </a:cubicBezTo>
                  <a:cubicBezTo>
                    <a:pt x="643223" y="390716"/>
                    <a:pt x="659130" y="401288"/>
                    <a:pt x="677513" y="409004"/>
                  </a:cubicBezTo>
                  <a:cubicBezTo>
                    <a:pt x="695897" y="416719"/>
                    <a:pt x="716280" y="420624"/>
                    <a:pt x="738092" y="420624"/>
                  </a:cubicBezTo>
                  <a:cubicBezTo>
                    <a:pt x="801148" y="420624"/>
                    <a:pt x="840391" y="391954"/>
                    <a:pt x="863918" y="365093"/>
                  </a:cubicBezTo>
                  <a:lnTo>
                    <a:pt x="810292" y="324231"/>
                  </a:lnTo>
                  <a:cubicBezTo>
                    <a:pt x="798957" y="337661"/>
                    <a:pt x="772192" y="355854"/>
                    <a:pt x="738664" y="355854"/>
                  </a:cubicBezTo>
                  <a:cubicBezTo>
                    <a:pt x="717614" y="355854"/>
                    <a:pt x="700373" y="350996"/>
                    <a:pt x="687229" y="341376"/>
                  </a:cubicBezTo>
                  <a:cubicBezTo>
                    <a:pt x="674084" y="331756"/>
                    <a:pt x="665036" y="318611"/>
                    <a:pt x="660368" y="302133"/>
                  </a:cubicBezTo>
                  <a:lnTo>
                    <a:pt x="659606" y="299466"/>
                  </a:lnTo>
                  <a:lnTo>
                    <a:pt x="881825" y="299466"/>
                  </a:lnTo>
                  <a:lnTo>
                    <a:pt x="881825" y="272796"/>
                  </a:lnTo>
                  <a:close/>
                  <a:moveTo>
                    <a:pt x="660368" y="246793"/>
                  </a:moveTo>
                  <a:cubicBezTo>
                    <a:pt x="660368" y="226124"/>
                    <a:pt x="684086" y="189929"/>
                    <a:pt x="735330" y="189929"/>
                  </a:cubicBezTo>
                  <a:cubicBezTo>
                    <a:pt x="786575" y="189929"/>
                    <a:pt x="810387" y="226028"/>
                    <a:pt x="810387" y="246698"/>
                  </a:cubicBezTo>
                  <a:lnTo>
                    <a:pt x="660368" y="24679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C614C49-972F-498A-9654-844CECF9AF64}"/>
                </a:ext>
              </a:extLst>
            </p:cNvPr>
            <p:cNvSpPr/>
            <p:nvPr/>
          </p:nvSpPr>
          <p:spPr>
            <a:xfrm>
              <a:off x="2358770" y="6728469"/>
              <a:ext cx="79057" cy="79057"/>
            </a:xfrm>
            <a:custGeom>
              <a:avLst/>
              <a:gdLst>
                <a:gd name="connsiteX0" fmla="*/ 39529 w 79057"/>
                <a:gd name="connsiteY0" fmla="*/ 5620 h 79057"/>
                <a:gd name="connsiteX1" fmla="*/ 73438 w 79057"/>
                <a:gd name="connsiteY1" fmla="*/ 39529 h 79057"/>
                <a:gd name="connsiteX2" fmla="*/ 39529 w 79057"/>
                <a:gd name="connsiteY2" fmla="*/ 73438 h 79057"/>
                <a:gd name="connsiteX3" fmla="*/ 5620 w 79057"/>
                <a:gd name="connsiteY3" fmla="*/ 39529 h 79057"/>
                <a:gd name="connsiteX4" fmla="*/ 39529 w 79057"/>
                <a:gd name="connsiteY4" fmla="*/ 5620 h 79057"/>
                <a:gd name="connsiteX5" fmla="*/ 39529 w 79057"/>
                <a:gd name="connsiteY5" fmla="*/ 0 h 79057"/>
                <a:gd name="connsiteX6" fmla="*/ 0 w 79057"/>
                <a:gd name="connsiteY6" fmla="*/ 39529 h 79057"/>
                <a:gd name="connsiteX7" fmla="*/ 39529 w 79057"/>
                <a:gd name="connsiteY7" fmla="*/ 79058 h 79057"/>
                <a:gd name="connsiteX8" fmla="*/ 79058 w 79057"/>
                <a:gd name="connsiteY8" fmla="*/ 39529 h 79057"/>
                <a:gd name="connsiteX9" fmla="*/ 39529 w 79057"/>
                <a:gd name="connsiteY9" fmla="*/ 0 h 7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79057">
                  <a:moveTo>
                    <a:pt x="39529" y="5620"/>
                  </a:moveTo>
                  <a:cubicBezTo>
                    <a:pt x="58198" y="5620"/>
                    <a:pt x="73438" y="20860"/>
                    <a:pt x="73438" y="39529"/>
                  </a:cubicBezTo>
                  <a:cubicBezTo>
                    <a:pt x="73438" y="58198"/>
                    <a:pt x="58198" y="73438"/>
                    <a:pt x="39529" y="73438"/>
                  </a:cubicBezTo>
                  <a:cubicBezTo>
                    <a:pt x="20860" y="73438"/>
                    <a:pt x="5620" y="58198"/>
                    <a:pt x="5620" y="39529"/>
                  </a:cubicBezTo>
                  <a:cubicBezTo>
                    <a:pt x="5620" y="20860"/>
                    <a:pt x="20860" y="5620"/>
                    <a:pt x="39529" y="5620"/>
                  </a:cubicBezTo>
                  <a:moveTo>
                    <a:pt x="39529" y="0"/>
                  </a:moveTo>
                  <a:cubicBezTo>
                    <a:pt x="17717" y="0"/>
                    <a:pt x="0" y="17717"/>
                    <a:pt x="0" y="39529"/>
                  </a:cubicBezTo>
                  <a:cubicBezTo>
                    <a:pt x="0" y="61341"/>
                    <a:pt x="17717" y="79058"/>
                    <a:pt x="39529" y="79058"/>
                  </a:cubicBezTo>
                  <a:cubicBezTo>
                    <a:pt x="61341" y="79058"/>
                    <a:pt x="79058" y="61341"/>
                    <a:pt x="79058" y="39529"/>
                  </a:cubicBezTo>
                  <a:cubicBezTo>
                    <a:pt x="79058" y="17717"/>
                    <a:pt x="61341" y="0"/>
                    <a:pt x="39529" y="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22EBBE0-933B-4A65-BAAC-DC5972E3F9A4}"/>
                </a:ext>
              </a:extLst>
            </p:cNvPr>
            <p:cNvSpPr/>
            <p:nvPr/>
          </p:nvSpPr>
          <p:spPr>
            <a:xfrm>
              <a:off x="2384869" y="6748090"/>
              <a:ext cx="30765" cy="39528"/>
            </a:xfrm>
            <a:custGeom>
              <a:avLst/>
              <a:gdLst>
                <a:gd name="connsiteX0" fmla="*/ 16383 w 30765"/>
                <a:gd name="connsiteY0" fmla="*/ 95 h 39528"/>
                <a:gd name="connsiteX1" fmla="*/ 23051 w 30765"/>
                <a:gd name="connsiteY1" fmla="*/ 1715 h 39528"/>
                <a:gd name="connsiteX2" fmla="*/ 27718 w 30765"/>
                <a:gd name="connsiteY2" fmla="*/ 6191 h 39528"/>
                <a:gd name="connsiteX3" fmla="*/ 29337 w 30765"/>
                <a:gd name="connsiteY3" fmla="*/ 12478 h 39528"/>
                <a:gd name="connsiteX4" fmla="*/ 27146 w 30765"/>
                <a:gd name="connsiteY4" fmla="*/ 19622 h 39528"/>
                <a:gd name="connsiteX5" fmla="*/ 21812 w 30765"/>
                <a:gd name="connsiteY5" fmla="*/ 23717 h 39528"/>
                <a:gd name="connsiteX6" fmla="*/ 30766 w 30765"/>
                <a:gd name="connsiteY6" fmla="*/ 39529 h 39528"/>
                <a:gd name="connsiteX7" fmla="*/ 23717 w 30765"/>
                <a:gd name="connsiteY7" fmla="*/ 39529 h 39528"/>
                <a:gd name="connsiteX8" fmla="*/ 15526 w 30765"/>
                <a:gd name="connsiteY8" fmla="*/ 24860 h 39528"/>
                <a:gd name="connsiteX9" fmla="*/ 6191 w 30765"/>
                <a:gd name="connsiteY9" fmla="*/ 24860 h 39528"/>
                <a:gd name="connsiteX10" fmla="*/ 6191 w 30765"/>
                <a:gd name="connsiteY10" fmla="*/ 39529 h 39528"/>
                <a:gd name="connsiteX11" fmla="*/ 0 w 30765"/>
                <a:gd name="connsiteY11" fmla="*/ 39529 h 39528"/>
                <a:gd name="connsiteX12" fmla="*/ 0 w 30765"/>
                <a:gd name="connsiteY12" fmla="*/ 0 h 39528"/>
                <a:gd name="connsiteX13" fmla="*/ 16383 w 30765"/>
                <a:gd name="connsiteY13" fmla="*/ 0 h 39528"/>
                <a:gd name="connsiteX14" fmla="*/ 16383 w 30765"/>
                <a:gd name="connsiteY14" fmla="*/ 19336 h 39528"/>
                <a:gd name="connsiteX15" fmla="*/ 19907 w 30765"/>
                <a:gd name="connsiteY15" fmla="*/ 18478 h 39528"/>
                <a:gd name="connsiteX16" fmla="*/ 22289 w 30765"/>
                <a:gd name="connsiteY16" fmla="*/ 16097 h 39528"/>
                <a:gd name="connsiteX17" fmla="*/ 23146 w 30765"/>
                <a:gd name="connsiteY17" fmla="*/ 12573 h 39528"/>
                <a:gd name="connsiteX18" fmla="*/ 22289 w 30765"/>
                <a:gd name="connsiteY18" fmla="*/ 9049 h 39528"/>
                <a:gd name="connsiteX19" fmla="*/ 19907 w 30765"/>
                <a:gd name="connsiteY19" fmla="*/ 6668 h 39528"/>
                <a:gd name="connsiteX20" fmla="*/ 16383 w 30765"/>
                <a:gd name="connsiteY20" fmla="*/ 5810 h 39528"/>
                <a:gd name="connsiteX21" fmla="*/ 6191 w 30765"/>
                <a:gd name="connsiteY21" fmla="*/ 5810 h 39528"/>
                <a:gd name="connsiteX22" fmla="*/ 6191 w 30765"/>
                <a:gd name="connsiteY22" fmla="*/ 19336 h 39528"/>
                <a:gd name="connsiteX23" fmla="*/ 16383 w 30765"/>
                <a:gd name="connsiteY23" fmla="*/ 19336 h 39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765" h="39528">
                  <a:moveTo>
                    <a:pt x="16383" y="95"/>
                  </a:moveTo>
                  <a:cubicBezTo>
                    <a:pt x="18860" y="95"/>
                    <a:pt x="21050" y="667"/>
                    <a:pt x="23051" y="1715"/>
                  </a:cubicBezTo>
                  <a:cubicBezTo>
                    <a:pt x="25051" y="2762"/>
                    <a:pt x="26575" y="4286"/>
                    <a:pt x="27718" y="6191"/>
                  </a:cubicBezTo>
                  <a:cubicBezTo>
                    <a:pt x="28861" y="8096"/>
                    <a:pt x="29337" y="10192"/>
                    <a:pt x="29337" y="12478"/>
                  </a:cubicBezTo>
                  <a:cubicBezTo>
                    <a:pt x="29337" y="15335"/>
                    <a:pt x="28575" y="17717"/>
                    <a:pt x="27146" y="19622"/>
                  </a:cubicBezTo>
                  <a:cubicBezTo>
                    <a:pt x="25718" y="21527"/>
                    <a:pt x="23908" y="22860"/>
                    <a:pt x="21812" y="23717"/>
                  </a:cubicBezTo>
                  <a:lnTo>
                    <a:pt x="30766" y="39529"/>
                  </a:lnTo>
                  <a:lnTo>
                    <a:pt x="23717" y="39529"/>
                  </a:lnTo>
                  <a:lnTo>
                    <a:pt x="15526" y="24860"/>
                  </a:lnTo>
                  <a:lnTo>
                    <a:pt x="6191" y="24860"/>
                  </a:lnTo>
                  <a:lnTo>
                    <a:pt x="6191" y="39529"/>
                  </a:lnTo>
                  <a:lnTo>
                    <a:pt x="0" y="39529"/>
                  </a:lnTo>
                  <a:lnTo>
                    <a:pt x="0" y="0"/>
                  </a:lnTo>
                  <a:lnTo>
                    <a:pt x="16383" y="0"/>
                  </a:lnTo>
                  <a:close/>
                  <a:moveTo>
                    <a:pt x="16383" y="19336"/>
                  </a:moveTo>
                  <a:cubicBezTo>
                    <a:pt x="17717" y="19336"/>
                    <a:pt x="18860" y="19050"/>
                    <a:pt x="19907" y="18478"/>
                  </a:cubicBezTo>
                  <a:cubicBezTo>
                    <a:pt x="20955" y="17907"/>
                    <a:pt x="21717" y="17050"/>
                    <a:pt x="22289" y="16097"/>
                  </a:cubicBezTo>
                  <a:cubicBezTo>
                    <a:pt x="22860" y="15050"/>
                    <a:pt x="23146" y="13906"/>
                    <a:pt x="23146" y="12573"/>
                  </a:cubicBezTo>
                  <a:cubicBezTo>
                    <a:pt x="23146" y="11240"/>
                    <a:pt x="22860" y="10097"/>
                    <a:pt x="22289" y="9049"/>
                  </a:cubicBezTo>
                  <a:cubicBezTo>
                    <a:pt x="21717" y="8001"/>
                    <a:pt x="20860" y="7239"/>
                    <a:pt x="19907" y="6668"/>
                  </a:cubicBezTo>
                  <a:cubicBezTo>
                    <a:pt x="18860" y="6096"/>
                    <a:pt x="17717" y="5810"/>
                    <a:pt x="16383" y="5810"/>
                  </a:cubicBezTo>
                  <a:lnTo>
                    <a:pt x="6191" y="5810"/>
                  </a:lnTo>
                  <a:lnTo>
                    <a:pt x="6191" y="19336"/>
                  </a:lnTo>
                  <a:lnTo>
                    <a:pt x="16383" y="1933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3761547-C9DD-4DCC-AAA0-F8B785C898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8406" y="1324952"/>
            <a:ext cx="3429746" cy="146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68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B3C6455-4913-47BC-8232-AB0BABBA08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615046" y="0"/>
            <a:ext cx="5129422" cy="6416167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FAEAC0A3-8438-1245-A28C-64BC26BFB23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500" y="567227"/>
            <a:ext cx="5747107" cy="945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40pt Intel Clear Light Text Goes Here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B7FB3F6-9C71-45A0-8236-12671533CA2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571500" y="2139952"/>
            <a:ext cx="5768944" cy="41182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1C73349-1E00-4922-970C-187F97CE062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500" y="1612901"/>
            <a:ext cx="5768944" cy="438150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accent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787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Full Pa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AD9210-5064-4050-9368-9292054D59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1286" y="0"/>
            <a:ext cx="11744325" cy="6401797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14AFAB66-6BED-5D47-B26F-D9C8808F3A1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500" y="571500"/>
            <a:ext cx="11010899" cy="87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Full page Image, Delete Title if Necessary</a:t>
            </a:r>
          </a:p>
        </p:txBody>
      </p:sp>
    </p:spTree>
    <p:extLst>
      <p:ext uri="{BB962C8B-B14F-4D97-AF65-F5344CB8AC3E}">
        <p14:creationId xmlns:p14="http://schemas.microsoft.com/office/powerpoint/2010/main" val="49856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Text">
            <a:extLst>
              <a:ext uri="{FF2B5EF4-FFF2-40B4-BE49-F238E27FC236}">
                <a16:creationId xmlns:a16="http://schemas.microsoft.com/office/drawing/2014/main" id="{145FA424-6F4D-7644-8964-49FF4943202D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501" y="571501"/>
            <a:ext cx="11022060" cy="8737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40pt Intel Clear Light Text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36A7C-A787-47EC-ACD5-77F3FD6AF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1500" y="1592529"/>
            <a:ext cx="11010900" cy="3727184"/>
          </a:xfrm>
        </p:spPr>
        <p:txBody>
          <a:bodyPr>
            <a:normAutofit/>
          </a:bodyPr>
          <a:lstStyle>
            <a:lvl1pPr marL="0" indent="0">
              <a:buNone/>
              <a:defRPr sz="6000">
                <a:solidFill>
                  <a:schemeClr val="accent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E196E31-7238-4049-821C-D94FDEAEDC5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500" y="5461818"/>
            <a:ext cx="11022013" cy="43815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5169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hart Exam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7759918-59AA-4DFC-90DA-60CD5B2BD6B8}"/>
              </a:ext>
            </a:extLst>
          </p:cNvPr>
          <p:cNvSpPr/>
          <p:nvPr userDrawn="1"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Square">
            <a:extLst>
              <a:ext uri="{FF2B5EF4-FFF2-40B4-BE49-F238E27FC236}">
                <a16:creationId xmlns:a16="http://schemas.microsoft.com/office/drawing/2014/main" id="{D4662ED0-432E-6C48-8B26-9A21EDA54E68}"/>
              </a:ext>
            </a:extLst>
          </p:cNvPr>
          <p:cNvSpPr/>
          <p:nvPr userDrawn="1"/>
        </p:nvSpPr>
        <p:spPr>
          <a:xfrm>
            <a:off x="11741697" y="6407185"/>
            <a:ext cx="450068" cy="450068"/>
          </a:xfrm>
          <a:prstGeom prst="rect">
            <a:avLst/>
          </a:prstGeom>
          <a:solidFill>
            <a:schemeClr val="accent1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2750"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DF4199-9905-E94D-9EEB-E7016E48C0FC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145FA424-6F4D-7644-8964-49FF4943202D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501" y="571501"/>
            <a:ext cx="11022060" cy="8737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40pt Intel Clear Light Text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36A7C-A787-47EC-ACD5-77F3FD6AF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1500" y="1599816"/>
            <a:ext cx="11010900" cy="3719897"/>
          </a:xfrm>
        </p:spPr>
        <p:txBody>
          <a:bodyPr>
            <a:normAutofit/>
          </a:bodyPr>
          <a:lstStyle>
            <a:lvl1pPr marL="0" indent="0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B9FFF72B-62D2-4E22-9A98-EF3F6229F4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BD06FF7-C66A-4B8C-9693-1423A8337983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5269BB-7AC7-41A6-BC05-71FDAD0FDBA2}"/>
              </a:ext>
            </a:extLst>
          </p:cNvPr>
          <p:cNvSpPr/>
          <p:nvPr userDrawn="1"/>
        </p:nvSpPr>
        <p:spPr>
          <a:xfrm>
            <a:off x="1591170" y="6543018"/>
            <a:ext cx="1093551" cy="231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222ECF1F-2453-406E-AC0D-F6E6614ECF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500" y="5476099"/>
            <a:ext cx="11022013" cy="43815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C53A36-6661-45AA-8054-02BA7512E621}"/>
              </a:ext>
            </a:extLst>
          </p:cNvPr>
          <p:cNvSpPr/>
          <p:nvPr userDrawn="1"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BA50C29-0BB5-4F6F-979B-9FDCD6EB024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9317" y="6407185"/>
            <a:ext cx="1054450" cy="4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7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56CA39C9-EAE4-4511-9CE8-BB4D4B47FC0C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370" y="2140785"/>
            <a:ext cx="11010816" cy="165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 anchorCtr="0">
            <a:noAutofit/>
          </a:bodyPr>
          <a:lstStyle>
            <a:lvl1pPr>
              <a:defRPr sz="48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Section Break Text Goes Here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B923F7B-306D-4D7E-9DB3-5B163B8D53F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500" y="3939750"/>
            <a:ext cx="11022013" cy="43815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06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8B5B8CD-DD94-44E8-9F69-C9075C2E0A93}"/>
              </a:ext>
            </a:extLst>
          </p:cNvPr>
          <p:cNvSpPr/>
          <p:nvPr userDrawn="1"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655609-5439-9C4A-8F0D-9AB5A1AAC9A3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4D76E8-466A-4C06-9261-BDE1AA914749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88B335-02FC-4504-AF46-DF56B2EC52E4}"/>
              </a:ext>
            </a:extLst>
          </p:cNvPr>
          <p:cNvSpPr/>
          <p:nvPr userDrawn="1"/>
        </p:nvSpPr>
        <p:spPr>
          <a:xfrm>
            <a:off x="1486480" y="6541421"/>
            <a:ext cx="1010213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16" name="Title Text">
            <a:extLst>
              <a:ext uri="{FF2B5EF4-FFF2-40B4-BE49-F238E27FC236}">
                <a16:creationId xmlns:a16="http://schemas.microsoft.com/office/drawing/2014/main" id="{38003A1C-51D1-4427-BFE8-8448E4C61D6B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370" y="2140785"/>
            <a:ext cx="11010816" cy="165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 anchorCtr="0">
            <a:no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Break Text Goes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30F9DFC-5AE2-4BB1-822C-8EAEAE2CA5F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500" y="3948942"/>
            <a:ext cx="11022013" cy="43815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2519BB-51CE-4A9C-AFEF-514971F5D779}"/>
              </a:ext>
            </a:extLst>
          </p:cNvPr>
          <p:cNvSpPr/>
          <p:nvPr userDrawn="1"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E0D90CB-DC70-4563-93BA-EA8D1C63AA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5460" y="6415261"/>
            <a:ext cx="1010213" cy="43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1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 Light Blue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07A2BC2-9250-4B6C-8674-1CD30F0A349F}"/>
              </a:ext>
            </a:extLst>
          </p:cNvPr>
          <p:cNvSpPr/>
          <p:nvPr userDrawn="1"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22C60C-8CBC-40B8-ABEA-44BF775A3581}"/>
              </a:ext>
            </a:extLst>
          </p:cNvPr>
          <p:cNvSpPr/>
          <p:nvPr userDrawn="1"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8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866" name="Text"/>
          <p:cNvSpPr txBox="1"/>
          <p:nvPr/>
        </p:nvSpPr>
        <p:spPr>
          <a:xfrm>
            <a:off x="11942955" y="6538004"/>
            <a:ext cx="51361" cy="18979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b">
            <a:spAutoFit/>
          </a:bodyPr>
          <a:lstStyle/>
          <a:p>
            <a:pPr algn="ctr" defTabSz="292100">
              <a:lnSpc>
                <a:spcPct val="10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Intel Clear"/>
                <a:ea typeface="Intel Clear"/>
                <a:cs typeface="Intel Clear"/>
                <a:sym typeface="Intel Clear"/>
              </a:defRPr>
            </a:pPr>
            <a:endParaRPr sz="9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4875CE-AB47-3643-8581-D89E9CF7EFC1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8A864FA-3818-4931-B452-798F1E7F5A67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FC8DFF-85CB-4435-B144-6A1DC4093482}"/>
              </a:ext>
            </a:extLst>
          </p:cNvPr>
          <p:cNvSpPr/>
          <p:nvPr userDrawn="1"/>
        </p:nvSpPr>
        <p:spPr>
          <a:xfrm>
            <a:off x="1559907" y="6543018"/>
            <a:ext cx="1010213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5844F860-03F8-4657-A6E6-4E8919DD4FF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370" y="2140785"/>
            <a:ext cx="11010816" cy="165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 anchorCtr="0">
            <a:no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Break Text Goes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ADACC9CB-1B2F-42BF-8D9F-62EC595FEA6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500" y="3964420"/>
            <a:ext cx="11022013" cy="43815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8B4DC4D-7367-442B-AA9C-0BDB0063B6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8231" y="6409385"/>
            <a:ext cx="1051676" cy="44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130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 &amp; Content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quare">
            <a:extLst>
              <a:ext uri="{FF2B5EF4-FFF2-40B4-BE49-F238E27FC236}">
                <a16:creationId xmlns:a16="http://schemas.microsoft.com/office/drawing/2014/main" id="{4C58A6BF-BF0D-4749-B07B-7C0A27747D42}"/>
              </a:ext>
            </a:extLst>
          </p:cNvPr>
          <p:cNvSpPr/>
          <p:nvPr userDrawn="1"/>
        </p:nvSpPr>
        <p:spPr>
          <a:xfrm>
            <a:off x="11741697" y="6405280"/>
            <a:ext cx="450068" cy="45006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697" name="Square"/>
          <p:cNvSpPr/>
          <p:nvPr/>
        </p:nvSpPr>
        <p:spPr>
          <a:xfrm>
            <a:off x="709974" y="2295859"/>
            <a:ext cx="318638" cy="318638"/>
          </a:xfrm>
          <a:prstGeom prst="rect">
            <a:avLst/>
          </a:prstGeom>
          <a:solidFill>
            <a:srgbClr val="00C7FD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68B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698" name="Square"/>
          <p:cNvSpPr/>
          <p:nvPr/>
        </p:nvSpPr>
        <p:spPr>
          <a:xfrm>
            <a:off x="536812" y="2122317"/>
            <a:ext cx="174318" cy="174318"/>
          </a:xfrm>
          <a:prstGeom prst="rect">
            <a:avLst/>
          </a:prstGeom>
          <a:solidFill>
            <a:srgbClr val="7BDE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699" name="Square"/>
          <p:cNvSpPr/>
          <p:nvPr/>
        </p:nvSpPr>
        <p:spPr>
          <a:xfrm>
            <a:off x="709974" y="2023075"/>
            <a:ext cx="98724" cy="98723"/>
          </a:xfrm>
          <a:prstGeom prst="rect">
            <a:avLst/>
          </a:prstGeom>
          <a:solidFill>
            <a:srgbClr val="B4F0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700" name="Rectangle"/>
          <p:cNvSpPr/>
          <p:nvPr/>
        </p:nvSpPr>
        <p:spPr>
          <a:xfrm>
            <a:off x="5814183" y="402558"/>
            <a:ext cx="5927511" cy="6003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pic>
        <p:nvPicPr>
          <p:cNvPr id="70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5846515-4871-AA4D-B71A-1561CC2E3701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FE89D76-523B-456C-9EE9-BC9CB964E5C3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394450" y="1974850"/>
            <a:ext cx="4852988" cy="37036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D8740F-FED9-4D14-9DF3-3BA84ADF820C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EF55E0-947C-4281-8A2A-E59398C246AB}"/>
              </a:ext>
            </a:extLst>
          </p:cNvPr>
          <p:cNvSpPr/>
          <p:nvPr userDrawn="1"/>
        </p:nvSpPr>
        <p:spPr>
          <a:xfrm>
            <a:off x="1505219" y="6565458"/>
            <a:ext cx="1090363" cy="245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1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5F192548-45E5-4F50-A32B-E61F6CFA996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14757" y="2545222"/>
            <a:ext cx="4785571" cy="2497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 anchorCtr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 Goes Here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38703551-AC59-4BD9-8B3C-616B6DFB3DB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94450" y="740229"/>
            <a:ext cx="4865211" cy="1078146"/>
          </a:xfrm>
        </p:spPr>
        <p:txBody>
          <a:bodyPr anchor="b" anchorCtr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D7DA626-D0AE-448B-AE36-81EDAFFF6E8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8231" y="6409385"/>
            <a:ext cx="1051676" cy="44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01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 &amp; Content Blu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quare">
            <a:extLst>
              <a:ext uri="{FF2B5EF4-FFF2-40B4-BE49-F238E27FC236}">
                <a16:creationId xmlns:a16="http://schemas.microsoft.com/office/drawing/2014/main" id="{3B808FDC-D2A2-42EB-B356-E69E4A048F8E}"/>
              </a:ext>
            </a:extLst>
          </p:cNvPr>
          <p:cNvSpPr/>
          <p:nvPr userDrawn="1"/>
        </p:nvSpPr>
        <p:spPr>
          <a:xfrm>
            <a:off x="11741697" y="6405280"/>
            <a:ext cx="450068" cy="45006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22" name="Rectangle">
            <a:extLst>
              <a:ext uri="{FF2B5EF4-FFF2-40B4-BE49-F238E27FC236}">
                <a16:creationId xmlns:a16="http://schemas.microsoft.com/office/drawing/2014/main" id="{8A1BD37C-2C85-4873-ABDD-4B358A87ED4B}"/>
              </a:ext>
            </a:extLst>
          </p:cNvPr>
          <p:cNvSpPr/>
          <p:nvPr userDrawn="1"/>
        </p:nvSpPr>
        <p:spPr>
          <a:xfrm>
            <a:off x="5814183" y="402558"/>
            <a:ext cx="5927511" cy="6003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670" name="Square"/>
          <p:cNvSpPr/>
          <p:nvPr/>
        </p:nvSpPr>
        <p:spPr>
          <a:xfrm>
            <a:off x="707513" y="2295859"/>
            <a:ext cx="318638" cy="318638"/>
          </a:xfrm>
          <a:prstGeom prst="rect">
            <a:avLst/>
          </a:prstGeom>
          <a:solidFill>
            <a:srgbClr val="D9692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68B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671" name="Square"/>
          <p:cNvSpPr/>
          <p:nvPr/>
        </p:nvSpPr>
        <p:spPr>
          <a:xfrm>
            <a:off x="533946" y="2122317"/>
            <a:ext cx="174318" cy="174318"/>
          </a:xfrm>
          <a:prstGeom prst="rect">
            <a:avLst/>
          </a:prstGeom>
          <a:solidFill>
            <a:srgbClr val="F6CB4B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672" name="Square"/>
          <p:cNvSpPr/>
          <p:nvPr/>
        </p:nvSpPr>
        <p:spPr>
          <a:xfrm>
            <a:off x="707513" y="2023075"/>
            <a:ext cx="98724" cy="98723"/>
          </a:xfrm>
          <a:prstGeom prst="rect">
            <a:avLst/>
          </a:prstGeom>
          <a:solidFill>
            <a:srgbClr val="D9692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pic>
        <p:nvPicPr>
          <p:cNvPr id="67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90FD0E6-78D1-5F44-A938-3A961F43FACD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5002A24-73D0-4602-A8A1-5D9281BAF934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394450" y="1974850"/>
            <a:ext cx="4852988" cy="37036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1659E3-0873-4033-A7E2-31DB4A07B08A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60C086-3964-411C-85AF-F720D5E83519}"/>
              </a:ext>
            </a:extLst>
          </p:cNvPr>
          <p:cNvSpPr/>
          <p:nvPr userDrawn="1"/>
        </p:nvSpPr>
        <p:spPr>
          <a:xfrm>
            <a:off x="1505219" y="6582638"/>
            <a:ext cx="1010213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25" name="Title Text">
            <a:extLst>
              <a:ext uri="{FF2B5EF4-FFF2-40B4-BE49-F238E27FC236}">
                <a16:creationId xmlns:a16="http://schemas.microsoft.com/office/drawing/2014/main" id="{1F252960-CAAB-483D-8A6A-5882E4B6282A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14757" y="2545222"/>
            <a:ext cx="4785571" cy="2497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 anchorCtr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 Goes Here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AFA146E-21CD-4BD6-A89D-E6C5A685081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94450" y="740229"/>
            <a:ext cx="4865211" cy="1078146"/>
          </a:xfrm>
        </p:spPr>
        <p:txBody>
          <a:bodyPr anchor="b" anchorCtr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1317D58-1174-4355-AE12-B78E024B08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4027" y="6396462"/>
            <a:ext cx="1051676" cy="44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1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 &amp; Content Light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quare">
            <a:extLst>
              <a:ext uri="{FF2B5EF4-FFF2-40B4-BE49-F238E27FC236}">
                <a16:creationId xmlns:a16="http://schemas.microsoft.com/office/drawing/2014/main" id="{FE9A3852-307B-4677-A2E2-D7DC495E366A}"/>
              </a:ext>
            </a:extLst>
          </p:cNvPr>
          <p:cNvSpPr/>
          <p:nvPr userDrawn="1"/>
        </p:nvSpPr>
        <p:spPr>
          <a:xfrm>
            <a:off x="11741697" y="6405280"/>
            <a:ext cx="450068" cy="45006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21" name="Rectangle">
            <a:extLst>
              <a:ext uri="{FF2B5EF4-FFF2-40B4-BE49-F238E27FC236}">
                <a16:creationId xmlns:a16="http://schemas.microsoft.com/office/drawing/2014/main" id="{1E9FE6C1-27FB-467A-8BF9-B80A0C35FEDB}"/>
              </a:ext>
            </a:extLst>
          </p:cNvPr>
          <p:cNvSpPr/>
          <p:nvPr userDrawn="1"/>
        </p:nvSpPr>
        <p:spPr>
          <a:xfrm>
            <a:off x="5814183" y="402558"/>
            <a:ext cx="5927511" cy="6003471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pic>
        <p:nvPicPr>
          <p:cNvPr id="8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866" name="Text"/>
          <p:cNvSpPr txBox="1"/>
          <p:nvPr/>
        </p:nvSpPr>
        <p:spPr>
          <a:xfrm>
            <a:off x="11942955" y="6538004"/>
            <a:ext cx="51361" cy="18979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b">
            <a:spAutoFit/>
          </a:bodyPr>
          <a:lstStyle/>
          <a:p>
            <a:pPr algn="ctr" defTabSz="292100">
              <a:lnSpc>
                <a:spcPct val="10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Intel Clear"/>
                <a:ea typeface="Intel Clear"/>
                <a:cs typeface="Intel Clear"/>
                <a:sym typeface="Intel Clear"/>
              </a:defRPr>
            </a:pPr>
            <a:endParaRPr sz="9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4875CE-AB47-3643-8581-D89E9CF7EFC1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11" name="Square">
            <a:extLst>
              <a:ext uri="{FF2B5EF4-FFF2-40B4-BE49-F238E27FC236}">
                <a16:creationId xmlns:a16="http://schemas.microsoft.com/office/drawing/2014/main" id="{C93C8C2E-66DD-E64F-BD60-42EBDC0E958E}"/>
              </a:ext>
            </a:extLst>
          </p:cNvPr>
          <p:cNvSpPr/>
          <p:nvPr userDrawn="1"/>
        </p:nvSpPr>
        <p:spPr>
          <a:xfrm>
            <a:off x="707513" y="2295859"/>
            <a:ext cx="318638" cy="318638"/>
          </a:xfrm>
          <a:prstGeom prst="rect">
            <a:avLst/>
          </a:prstGeom>
          <a:solidFill>
            <a:srgbClr val="004A86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68B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2" name="Square">
            <a:extLst>
              <a:ext uri="{FF2B5EF4-FFF2-40B4-BE49-F238E27FC236}">
                <a16:creationId xmlns:a16="http://schemas.microsoft.com/office/drawing/2014/main" id="{85A14FBD-B953-BA4F-8F83-DE73E3C37290}"/>
              </a:ext>
            </a:extLst>
          </p:cNvPr>
          <p:cNvSpPr/>
          <p:nvPr userDrawn="1"/>
        </p:nvSpPr>
        <p:spPr>
          <a:xfrm>
            <a:off x="533946" y="2122317"/>
            <a:ext cx="174318" cy="174318"/>
          </a:xfrm>
          <a:prstGeom prst="rect">
            <a:avLst/>
          </a:prstGeom>
          <a:solidFill>
            <a:srgbClr val="7BDE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7" name="Square">
            <a:extLst>
              <a:ext uri="{FF2B5EF4-FFF2-40B4-BE49-F238E27FC236}">
                <a16:creationId xmlns:a16="http://schemas.microsoft.com/office/drawing/2014/main" id="{59044771-2E3B-C941-8593-8E508F542287}"/>
              </a:ext>
            </a:extLst>
          </p:cNvPr>
          <p:cNvSpPr/>
          <p:nvPr userDrawn="1"/>
        </p:nvSpPr>
        <p:spPr>
          <a:xfrm>
            <a:off x="707513" y="2023075"/>
            <a:ext cx="98724" cy="98723"/>
          </a:xfrm>
          <a:prstGeom prst="rect">
            <a:avLst/>
          </a:prstGeom>
          <a:solidFill>
            <a:srgbClr val="B4F0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093C42A-FAA6-40D8-A663-DDDE456C16CF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394450" y="1974850"/>
            <a:ext cx="4852988" cy="37036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1E74A4-2107-4448-BA31-9630404A452B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ABA887-D95E-434F-B1E9-73FC7AE8C2A8}"/>
              </a:ext>
            </a:extLst>
          </p:cNvPr>
          <p:cNvSpPr/>
          <p:nvPr userDrawn="1"/>
        </p:nvSpPr>
        <p:spPr>
          <a:xfrm>
            <a:off x="1366425" y="6565458"/>
            <a:ext cx="1010213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5E5861BF-901F-47D4-91BC-0B353503F232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14757" y="2545222"/>
            <a:ext cx="4785571" cy="2497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 anchorCtr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 Goes Here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3BA33390-07D4-4E2C-BDA6-AE147B9075A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94450" y="740229"/>
            <a:ext cx="4865211" cy="1078146"/>
          </a:xfrm>
        </p:spPr>
        <p:txBody>
          <a:bodyPr anchor="b" anchorCtr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26150B4-65FE-495E-92BE-F9C7F77108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0994" y="6405280"/>
            <a:ext cx="1051676" cy="44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09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Blue B">
    <p:bg>
      <p:bgPr>
        <a:solidFill>
          <a:srgbClr val="184A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"/>
          <p:cNvSpPr/>
          <p:nvPr/>
        </p:nvSpPr>
        <p:spPr>
          <a:xfrm>
            <a:off x="1469360" y="0"/>
            <a:ext cx="3430768" cy="539316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E706504-BEDA-1441-8BC1-243269FBBC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5475" y="3182315"/>
            <a:ext cx="10296524" cy="304800"/>
          </a:xfrm>
        </p:spPr>
        <p:txBody>
          <a:bodyPr>
            <a:normAutofit/>
          </a:bodyPr>
          <a:lstStyle>
            <a:lvl1pPr marL="0" indent="0">
              <a:buNone/>
              <a:defRPr sz="1600" b="1" i="0">
                <a:solidFill>
                  <a:srgbClr val="00C7FD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16pt Intel Clear Bold Intro: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89FD31ED-4225-F549-987B-028F84979F8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895475" y="3585279"/>
            <a:ext cx="10972801" cy="1091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7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75 </a:t>
            </a:r>
            <a:r>
              <a:rPr lang="en-US" dirty="0" err="1"/>
              <a:t>pt</a:t>
            </a:r>
            <a:r>
              <a:rPr lang="en-US" dirty="0"/>
              <a:t> Intel Clear Light</a:t>
            </a:r>
            <a:endParaRPr dirty="0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71E0DDC0-B435-4D0B-837E-0E27121099B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908348" y="4778609"/>
            <a:ext cx="10283651" cy="326776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18pt Intel Clear Subhead, Date, Etc.</a:t>
            </a:r>
          </a:p>
        </p:txBody>
      </p:sp>
      <p:sp>
        <p:nvSpPr>
          <p:cNvPr id="10" name="Square">
            <a:extLst>
              <a:ext uri="{FF2B5EF4-FFF2-40B4-BE49-F238E27FC236}">
                <a16:creationId xmlns:a16="http://schemas.microsoft.com/office/drawing/2014/main" id="{5F1BD0FC-D3B7-4D2E-989A-64ED187DAF99}"/>
              </a:ext>
            </a:extLst>
          </p:cNvPr>
          <p:cNvSpPr/>
          <p:nvPr userDrawn="1"/>
        </p:nvSpPr>
        <p:spPr>
          <a:xfrm>
            <a:off x="861107" y="5390896"/>
            <a:ext cx="607299" cy="6072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3D2DE0DF-793A-4E90-BB4C-004CD646F4EF}"/>
              </a:ext>
            </a:extLst>
          </p:cNvPr>
          <p:cNvSpPr/>
          <p:nvPr userDrawn="1"/>
        </p:nvSpPr>
        <p:spPr>
          <a:xfrm>
            <a:off x="576067" y="5108797"/>
            <a:ext cx="286654" cy="282073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2" name="Square">
            <a:extLst>
              <a:ext uri="{FF2B5EF4-FFF2-40B4-BE49-F238E27FC236}">
                <a16:creationId xmlns:a16="http://schemas.microsoft.com/office/drawing/2014/main" id="{C39C59F8-1EBA-44B6-940C-E67247F76722}"/>
              </a:ext>
            </a:extLst>
          </p:cNvPr>
          <p:cNvSpPr/>
          <p:nvPr userDrawn="1"/>
        </p:nvSpPr>
        <p:spPr>
          <a:xfrm>
            <a:off x="861107" y="4952474"/>
            <a:ext cx="157461" cy="15746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251DAF-788D-46D0-84B3-34DFEE6262F3}"/>
              </a:ext>
            </a:extLst>
          </p:cNvPr>
          <p:cNvGrpSpPr/>
          <p:nvPr userDrawn="1"/>
        </p:nvGrpSpPr>
        <p:grpSpPr>
          <a:xfrm>
            <a:off x="1468406" y="5995719"/>
            <a:ext cx="1059754" cy="396801"/>
            <a:chOff x="1314450" y="6391094"/>
            <a:chExt cx="1123377" cy="42062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050DF4B-855E-41F4-9B0B-9B0BA01FB4FE}"/>
                </a:ext>
              </a:extLst>
            </p:cNvPr>
            <p:cNvSpPr/>
            <p:nvPr/>
          </p:nvSpPr>
          <p:spPr>
            <a:xfrm>
              <a:off x="1314450" y="6396809"/>
              <a:ext cx="78581" cy="78581"/>
            </a:xfrm>
            <a:custGeom>
              <a:avLst/>
              <a:gdLst>
                <a:gd name="connsiteX0" fmla="*/ 0 w 78581"/>
                <a:gd name="connsiteY0" fmla="*/ 0 h 78581"/>
                <a:gd name="connsiteX1" fmla="*/ 78581 w 78581"/>
                <a:gd name="connsiteY1" fmla="*/ 0 h 78581"/>
                <a:gd name="connsiteX2" fmla="*/ 78581 w 78581"/>
                <a:gd name="connsiteY2" fmla="*/ 78581 h 78581"/>
                <a:gd name="connsiteX3" fmla="*/ 0 w 78581"/>
                <a:gd name="connsiteY3" fmla="*/ 78581 h 7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81" h="78581">
                  <a:moveTo>
                    <a:pt x="0" y="0"/>
                  </a:moveTo>
                  <a:lnTo>
                    <a:pt x="78581" y="0"/>
                  </a:lnTo>
                  <a:lnTo>
                    <a:pt x="78581" y="78581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rgbClr val="00B2E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5E76890-19E8-4E79-B88A-5E246700E0DB}"/>
                </a:ext>
              </a:extLst>
            </p:cNvPr>
            <p:cNvSpPr/>
            <p:nvPr/>
          </p:nvSpPr>
          <p:spPr>
            <a:xfrm>
              <a:off x="1316545" y="6391094"/>
              <a:ext cx="995171" cy="420623"/>
            </a:xfrm>
            <a:custGeom>
              <a:avLst/>
              <a:gdLst>
                <a:gd name="connsiteX0" fmla="*/ 74486 w 995171"/>
                <a:gd name="connsiteY0" fmla="*/ 131921 h 420623"/>
                <a:gd name="connsiteX1" fmla="*/ 0 w 995171"/>
                <a:gd name="connsiteY1" fmla="*/ 131921 h 420623"/>
                <a:gd name="connsiteX2" fmla="*/ 0 w 995171"/>
                <a:gd name="connsiteY2" fmla="*/ 414719 h 420623"/>
                <a:gd name="connsiteX3" fmla="*/ 74486 w 995171"/>
                <a:gd name="connsiteY3" fmla="*/ 414719 h 420623"/>
                <a:gd name="connsiteX4" fmla="*/ 74486 w 995171"/>
                <a:gd name="connsiteY4" fmla="*/ 131921 h 420623"/>
                <a:gd name="connsiteX5" fmla="*/ 568262 w 995171"/>
                <a:gd name="connsiteY5" fmla="*/ 417576 h 420623"/>
                <a:gd name="connsiteX6" fmla="*/ 568262 w 995171"/>
                <a:gd name="connsiteY6" fmla="*/ 348234 h 420623"/>
                <a:gd name="connsiteX7" fmla="*/ 541306 w 995171"/>
                <a:gd name="connsiteY7" fmla="*/ 346520 h 420623"/>
                <a:gd name="connsiteX8" fmla="*/ 523780 w 995171"/>
                <a:gd name="connsiteY8" fmla="*/ 338804 h 420623"/>
                <a:gd name="connsiteX9" fmla="*/ 516065 w 995171"/>
                <a:gd name="connsiteY9" fmla="*/ 321945 h 420623"/>
                <a:gd name="connsiteX10" fmla="*/ 514350 w 995171"/>
                <a:gd name="connsiteY10" fmla="*/ 294608 h 420623"/>
                <a:gd name="connsiteX11" fmla="*/ 514350 w 995171"/>
                <a:gd name="connsiteY11" fmla="*/ 195644 h 420623"/>
                <a:gd name="connsiteX12" fmla="*/ 568262 w 995171"/>
                <a:gd name="connsiteY12" fmla="*/ 195644 h 420623"/>
                <a:gd name="connsiteX13" fmla="*/ 568262 w 995171"/>
                <a:gd name="connsiteY13" fmla="*/ 131921 h 420623"/>
                <a:gd name="connsiteX14" fmla="*/ 514350 w 995171"/>
                <a:gd name="connsiteY14" fmla="*/ 131921 h 420623"/>
                <a:gd name="connsiteX15" fmla="*/ 514350 w 995171"/>
                <a:gd name="connsiteY15" fmla="*/ 21812 h 420623"/>
                <a:gd name="connsiteX16" fmla="*/ 439865 w 995171"/>
                <a:gd name="connsiteY16" fmla="*/ 21812 h 420623"/>
                <a:gd name="connsiteX17" fmla="*/ 439865 w 995171"/>
                <a:gd name="connsiteY17" fmla="*/ 295180 h 420623"/>
                <a:gd name="connsiteX18" fmla="*/ 445865 w 995171"/>
                <a:gd name="connsiteY18" fmla="*/ 353473 h 420623"/>
                <a:gd name="connsiteX19" fmla="*/ 465677 w 995171"/>
                <a:gd name="connsiteY19" fmla="*/ 391001 h 420623"/>
                <a:gd name="connsiteX20" fmla="*/ 502063 w 995171"/>
                <a:gd name="connsiteY20" fmla="*/ 411385 h 420623"/>
                <a:gd name="connsiteX21" fmla="*/ 558927 w 995171"/>
                <a:gd name="connsiteY21" fmla="*/ 417671 h 420623"/>
                <a:gd name="connsiteX22" fmla="*/ 568262 w 995171"/>
                <a:gd name="connsiteY22" fmla="*/ 417671 h 420623"/>
                <a:gd name="connsiteX23" fmla="*/ 995172 w 995171"/>
                <a:gd name="connsiteY23" fmla="*/ 0 h 420623"/>
                <a:gd name="connsiteX24" fmla="*/ 920687 w 995171"/>
                <a:gd name="connsiteY24" fmla="*/ 0 h 420623"/>
                <a:gd name="connsiteX25" fmla="*/ 920687 w 995171"/>
                <a:gd name="connsiteY25" fmla="*/ 414719 h 420623"/>
                <a:gd name="connsiteX26" fmla="*/ 995172 w 995171"/>
                <a:gd name="connsiteY26" fmla="*/ 414719 h 420623"/>
                <a:gd name="connsiteX27" fmla="*/ 995172 w 995171"/>
                <a:gd name="connsiteY27" fmla="*/ 0 h 420623"/>
                <a:gd name="connsiteX28" fmla="*/ 367951 w 995171"/>
                <a:gd name="connsiteY28" fmla="*/ 159830 h 420623"/>
                <a:gd name="connsiteX29" fmla="*/ 281273 w 995171"/>
                <a:gd name="connsiteY29" fmla="*/ 126206 h 420623"/>
                <a:gd name="connsiteX30" fmla="*/ 232410 w 995171"/>
                <a:gd name="connsiteY30" fmla="*/ 137065 h 420623"/>
                <a:gd name="connsiteX31" fmla="*/ 195358 w 995171"/>
                <a:gd name="connsiteY31" fmla="*/ 167259 h 420623"/>
                <a:gd name="connsiteX32" fmla="*/ 191262 w 995171"/>
                <a:gd name="connsiteY32" fmla="*/ 172498 h 420623"/>
                <a:gd name="connsiteX33" fmla="*/ 191262 w 995171"/>
                <a:gd name="connsiteY33" fmla="*/ 167831 h 420623"/>
                <a:gd name="connsiteX34" fmla="*/ 191262 w 995171"/>
                <a:gd name="connsiteY34" fmla="*/ 132017 h 420623"/>
                <a:gd name="connsiteX35" fmla="*/ 117920 w 995171"/>
                <a:gd name="connsiteY35" fmla="*/ 132017 h 420623"/>
                <a:gd name="connsiteX36" fmla="*/ 117920 w 995171"/>
                <a:gd name="connsiteY36" fmla="*/ 414814 h 420623"/>
                <a:gd name="connsiteX37" fmla="*/ 191929 w 995171"/>
                <a:gd name="connsiteY37" fmla="*/ 414814 h 420623"/>
                <a:gd name="connsiteX38" fmla="*/ 191929 w 995171"/>
                <a:gd name="connsiteY38" fmla="*/ 264128 h 420623"/>
                <a:gd name="connsiteX39" fmla="*/ 192024 w 995171"/>
                <a:gd name="connsiteY39" fmla="*/ 274606 h 420623"/>
                <a:gd name="connsiteX40" fmla="*/ 192119 w 995171"/>
                <a:gd name="connsiteY40" fmla="*/ 269558 h 420623"/>
                <a:gd name="connsiteX41" fmla="*/ 211741 w 995171"/>
                <a:gd name="connsiteY41" fmla="*/ 210884 h 420623"/>
                <a:gd name="connsiteX42" fmla="*/ 258985 w 995171"/>
                <a:gd name="connsiteY42" fmla="*/ 190786 h 420623"/>
                <a:gd name="connsiteX43" fmla="*/ 307753 w 995171"/>
                <a:gd name="connsiteY43" fmla="*/ 210407 h 420623"/>
                <a:gd name="connsiteX44" fmla="*/ 323945 w 995171"/>
                <a:gd name="connsiteY44" fmla="*/ 264605 h 420623"/>
                <a:gd name="connsiteX45" fmla="*/ 323945 w 995171"/>
                <a:gd name="connsiteY45" fmla="*/ 264605 h 420623"/>
                <a:gd name="connsiteX46" fmla="*/ 323945 w 995171"/>
                <a:gd name="connsiteY46" fmla="*/ 265176 h 420623"/>
                <a:gd name="connsiteX47" fmla="*/ 323945 w 995171"/>
                <a:gd name="connsiteY47" fmla="*/ 265271 h 420623"/>
                <a:gd name="connsiteX48" fmla="*/ 323945 w 995171"/>
                <a:gd name="connsiteY48" fmla="*/ 414814 h 420623"/>
                <a:gd name="connsiteX49" fmla="*/ 399098 w 995171"/>
                <a:gd name="connsiteY49" fmla="*/ 414814 h 420623"/>
                <a:gd name="connsiteX50" fmla="*/ 399098 w 995171"/>
                <a:gd name="connsiteY50" fmla="*/ 254222 h 420623"/>
                <a:gd name="connsiteX51" fmla="*/ 367951 w 995171"/>
                <a:gd name="connsiteY51" fmla="*/ 159830 h 420623"/>
                <a:gd name="connsiteX52" fmla="*/ 881825 w 995171"/>
                <a:gd name="connsiteY52" fmla="*/ 272796 h 420623"/>
                <a:gd name="connsiteX53" fmla="*/ 871061 w 995171"/>
                <a:gd name="connsiteY53" fmla="*/ 215646 h 420623"/>
                <a:gd name="connsiteX54" fmla="*/ 841057 w 995171"/>
                <a:gd name="connsiteY54" fmla="*/ 168974 h 420623"/>
                <a:gd name="connsiteX55" fmla="*/ 794957 w 995171"/>
                <a:gd name="connsiteY55" fmla="*/ 137636 h 420623"/>
                <a:gd name="connsiteX56" fmla="*/ 735806 w 995171"/>
                <a:gd name="connsiteY56" fmla="*/ 126302 h 420623"/>
                <a:gd name="connsiteX57" fmla="*/ 678371 w 995171"/>
                <a:gd name="connsiteY57" fmla="*/ 137922 h 420623"/>
                <a:gd name="connsiteX58" fmla="*/ 631698 w 995171"/>
                <a:gd name="connsiteY58" fmla="*/ 169355 h 420623"/>
                <a:gd name="connsiteX59" fmla="*/ 600266 w 995171"/>
                <a:gd name="connsiteY59" fmla="*/ 216027 h 420623"/>
                <a:gd name="connsiteX60" fmla="*/ 588645 w 995171"/>
                <a:gd name="connsiteY60" fmla="*/ 273463 h 420623"/>
                <a:gd name="connsiteX61" fmla="*/ 599694 w 995171"/>
                <a:gd name="connsiteY61" fmla="*/ 330899 h 420623"/>
                <a:gd name="connsiteX62" fmla="*/ 630269 w 995171"/>
                <a:gd name="connsiteY62" fmla="*/ 377571 h 420623"/>
                <a:gd name="connsiteX63" fmla="*/ 677513 w 995171"/>
                <a:gd name="connsiteY63" fmla="*/ 409004 h 420623"/>
                <a:gd name="connsiteX64" fmla="*/ 738092 w 995171"/>
                <a:gd name="connsiteY64" fmla="*/ 420624 h 420623"/>
                <a:gd name="connsiteX65" fmla="*/ 863918 w 995171"/>
                <a:gd name="connsiteY65" fmla="*/ 365093 h 420623"/>
                <a:gd name="connsiteX66" fmla="*/ 810292 w 995171"/>
                <a:gd name="connsiteY66" fmla="*/ 324231 h 420623"/>
                <a:gd name="connsiteX67" fmla="*/ 738664 w 995171"/>
                <a:gd name="connsiteY67" fmla="*/ 355854 h 420623"/>
                <a:gd name="connsiteX68" fmla="*/ 687229 w 995171"/>
                <a:gd name="connsiteY68" fmla="*/ 341376 h 420623"/>
                <a:gd name="connsiteX69" fmla="*/ 660368 w 995171"/>
                <a:gd name="connsiteY69" fmla="*/ 302133 h 420623"/>
                <a:gd name="connsiteX70" fmla="*/ 659606 w 995171"/>
                <a:gd name="connsiteY70" fmla="*/ 299466 h 420623"/>
                <a:gd name="connsiteX71" fmla="*/ 881825 w 995171"/>
                <a:gd name="connsiteY71" fmla="*/ 299466 h 420623"/>
                <a:gd name="connsiteX72" fmla="*/ 881825 w 995171"/>
                <a:gd name="connsiteY72" fmla="*/ 272796 h 420623"/>
                <a:gd name="connsiteX73" fmla="*/ 660368 w 995171"/>
                <a:gd name="connsiteY73" fmla="*/ 246793 h 420623"/>
                <a:gd name="connsiteX74" fmla="*/ 735330 w 995171"/>
                <a:gd name="connsiteY74" fmla="*/ 189929 h 420623"/>
                <a:gd name="connsiteX75" fmla="*/ 810387 w 995171"/>
                <a:gd name="connsiteY75" fmla="*/ 246698 h 420623"/>
                <a:gd name="connsiteX76" fmla="*/ 660368 w 995171"/>
                <a:gd name="connsiteY76" fmla="*/ 246793 h 42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995171" h="420623">
                  <a:moveTo>
                    <a:pt x="74486" y="131921"/>
                  </a:moveTo>
                  <a:lnTo>
                    <a:pt x="0" y="131921"/>
                  </a:lnTo>
                  <a:lnTo>
                    <a:pt x="0" y="414719"/>
                  </a:lnTo>
                  <a:lnTo>
                    <a:pt x="74486" y="414719"/>
                  </a:lnTo>
                  <a:lnTo>
                    <a:pt x="74486" y="131921"/>
                  </a:lnTo>
                  <a:close/>
                  <a:moveTo>
                    <a:pt x="568262" y="417576"/>
                  </a:moveTo>
                  <a:lnTo>
                    <a:pt x="568262" y="348234"/>
                  </a:lnTo>
                  <a:cubicBezTo>
                    <a:pt x="557308" y="348139"/>
                    <a:pt x="548259" y="347567"/>
                    <a:pt x="541306" y="346520"/>
                  </a:cubicBezTo>
                  <a:cubicBezTo>
                    <a:pt x="533591" y="345281"/>
                    <a:pt x="527685" y="342710"/>
                    <a:pt x="523780" y="338804"/>
                  </a:cubicBezTo>
                  <a:cubicBezTo>
                    <a:pt x="519875" y="334899"/>
                    <a:pt x="517303" y="329184"/>
                    <a:pt x="516065" y="321945"/>
                  </a:cubicBezTo>
                  <a:cubicBezTo>
                    <a:pt x="514922" y="314992"/>
                    <a:pt x="514350" y="305753"/>
                    <a:pt x="514350" y="294608"/>
                  </a:cubicBezTo>
                  <a:lnTo>
                    <a:pt x="514350" y="195644"/>
                  </a:lnTo>
                  <a:lnTo>
                    <a:pt x="568262" y="195644"/>
                  </a:lnTo>
                  <a:lnTo>
                    <a:pt x="568262" y="131921"/>
                  </a:lnTo>
                  <a:lnTo>
                    <a:pt x="514350" y="131921"/>
                  </a:lnTo>
                  <a:lnTo>
                    <a:pt x="514350" y="21812"/>
                  </a:lnTo>
                  <a:lnTo>
                    <a:pt x="439865" y="21812"/>
                  </a:lnTo>
                  <a:lnTo>
                    <a:pt x="439865" y="295180"/>
                  </a:lnTo>
                  <a:cubicBezTo>
                    <a:pt x="439865" y="318230"/>
                    <a:pt x="441865" y="337852"/>
                    <a:pt x="445865" y="353473"/>
                  </a:cubicBezTo>
                  <a:cubicBezTo>
                    <a:pt x="449771" y="368903"/>
                    <a:pt x="456438" y="381572"/>
                    <a:pt x="465677" y="391001"/>
                  </a:cubicBezTo>
                  <a:cubicBezTo>
                    <a:pt x="474917" y="400431"/>
                    <a:pt x="487204" y="407289"/>
                    <a:pt x="502063" y="411385"/>
                  </a:cubicBezTo>
                  <a:cubicBezTo>
                    <a:pt x="517112" y="415481"/>
                    <a:pt x="536258" y="417671"/>
                    <a:pt x="558927" y="417671"/>
                  </a:cubicBezTo>
                  <a:lnTo>
                    <a:pt x="568262" y="417671"/>
                  </a:lnTo>
                  <a:close/>
                  <a:moveTo>
                    <a:pt x="995172" y="0"/>
                  </a:moveTo>
                  <a:lnTo>
                    <a:pt x="920687" y="0"/>
                  </a:lnTo>
                  <a:lnTo>
                    <a:pt x="920687" y="414719"/>
                  </a:lnTo>
                  <a:lnTo>
                    <a:pt x="995172" y="414719"/>
                  </a:lnTo>
                  <a:lnTo>
                    <a:pt x="995172" y="0"/>
                  </a:lnTo>
                  <a:close/>
                  <a:moveTo>
                    <a:pt x="367951" y="159830"/>
                  </a:moveTo>
                  <a:cubicBezTo>
                    <a:pt x="347282" y="137541"/>
                    <a:pt x="318135" y="126206"/>
                    <a:pt x="281273" y="126206"/>
                  </a:cubicBezTo>
                  <a:cubicBezTo>
                    <a:pt x="263462" y="126206"/>
                    <a:pt x="247079" y="129921"/>
                    <a:pt x="232410" y="137065"/>
                  </a:cubicBezTo>
                  <a:cubicBezTo>
                    <a:pt x="217742" y="144304"/>
                    <a:pt x="205264" y="154496"/>
                    <a:pt x="195358" y="167259"/>
                  </a:cubicBezTo>
                  <a:lnTo>
                    <a:pt x="191262" y="172498"/>
                  </a:lnTo>
                  <a:lnTo>
                    <a:pt x="191262" y="167831"/>
                  </a:lnTo>
                  <a:lnTo>
                    <a:pt x="191262" y="132017"/>
                  </a:lnTo>
                  <a:lnTo>
                    <a:pt x="117920" y="132017"/>
                  </a:lnTo>
                  <a:lnTo>
                    <a:pt x="117920" y="414814"/>
                  </a:lnTo>
                  <a:lnTo>
                    <a:pt x="191929" y="414814"/>
                  </a:lnTo>
                  <a:lnTo>
                    <a:pt x="191929" y="264128"/>
                  </a:lnTo>
                  <a:lnTo>
                    <a:pt x="192024" y="274606"/>
                  </a:lnTo>
                  <a:cubicBezTo>
                    <a:pt x="192024" y="272891"/>
                    <a:pt x="192024" y="271177"/>
                    <a:pt x="192119" y="269558"/>
                  </a:cubicBezTo>
                  <a:cubicBezTo>
                    <a:pt x="192881" y="243173"/>
                    <a:pt x="199454" y="223456"/>
                    <a:pt x="211741" y="210884"/>
                  </a:cubicBezTo>
                  <a:cubicBezTo>
                    <a:pt x="224790" y="197549"/>
                    <a:pt x="240697" y="190786"/>
                    <a:pt x="258985" y="190786"/>
                  </a:cubicBezTo>
                  <a:cubicBezTo>
                    <a:pt x="280511" y="190786"/>
                    <a:pt x="296894" y="197358"/>
                    <a:pt x="307753" y="210407"/>
                  </a:cubicBezTo>
                  <a:cubicBezTo>
                    <a:pt x="318421" y="223171"/>
                    <a:pt x="323850" y="241364"/>
                    <a:pt x="323945" y="264605"/>
                  </a:cubicBezTo>
                  <a:lnTo>
                    <a:pt x="323945" y="264605"/>
                  </a:lnTo>
                  <a:lnTo>
                    <a:pt x="323945" y="265176"/>
                  </a:lnTo>
                  <a:lnTo>
                    <a:pt x="323945" y="265271"/>
                  </a:lnTo>
                  <a:lnTo>
                    <a:pt x="323945" y="414814"/>
                  </a:lnTo>
                  <a:lnTo>
                    <a:pt x="399098" y="414814"/>
                  </a:lnTo>
                  <a:lnTo>
                    <a:pt x="399098" y="254222"/>
                  </a:lnTo>
                  <a:cubicBezTo>
                    <a:pt x="399193" y="213931"/>
                    <a:pt x="388620" y="182118"/>
                    <a:pt x="367951" y="159830"/>
                  </a:cubicBezTo>
                  <a:moveTo>
                    <a:pt x="881825" y="272796"/>
                  </a:moveTo>
                  <a:cubicBezTo>
                    <a:pt x="881825" y="252508"/>
                    <a:pt x="878205" y="233267"/>
                    <a:pt x="871061" y="215646"/>
                  </a:cubicBezTo>
                  <a:cubicBezTo>
                    <a:pt x="863918" y="198025"/>
                    <a:pt x="853821" y="182309"/>
                    <a:pt x="841057" y="168974"/>
                  </a:cubicBezTo>
                  <a:cubicBezTo>
                    <a:pt x="828294" y="155639"/>
                    <a:pt x="812768" y="145066"/>
                    <a:pt x="794957" y="137636"/>
                  </a:cubicBezTo>
                  <a:cubicBezTo>
                    <a:pt x="777145" y="130112"/>
                    <a:pt x="757238" y="126302"/>
                    <a:pt x="735806" y="126302"/>
                  </a:cubicBezTo>
                  <a:cubicBezTo>
                    <a:pt x="715518" y="126302"/>
                    <a:pt x="696182" y="130207"/>
                    <a:pt x="678371" y="137922"/>
                  </a:cubicBezTo>
                  <a:cubicBezTo>
                    <a:pt x="660559" y="145637"/>
                    <a:pt x="644843" y="156210"/>
                    <a:pt x="631698" y="169355"/>
                  </a:cubicBezTo>
                  <a:cubicBezTo>
                    <a:pt x="618554" y="182499"/>
                    <a:pt x="607981" y="198215"/>
                    <a:pt x="600266" y="216027"/>
                  </a:cubicBezTo>
                  <a:cubicBezTo>
                    <a:pt x="592550" y="233839"/>
                    <a:pt x="588645" y="253175"/>
                    <a:pt x="588645" y="273463"/>
                  </a:cubicBezTo>
                  <a:cubicBezTo>
                    <a:pt x="588645" y="293751"/>
                    <a:pt x="592360" y="313087"/>
                    <a:pt x="599694" y="330899"/>
                  </a:cubicBezTo>
                  <a:cubicBezTo>
                    <a:pt x="607028" y="348710"/>
                    <a:pt x="617315" y="364426"/>
                    <a:pt x="630269" y="377571"/>
                  </a:cubicBezTo>
                  <a:cubicBezTo>
                    <a:pt x="643223" y="390716"/>
                    <a:pt x="659130" y="401288"/>
                    <a:pt x="677513" y="409004"/>
                  </a:cubicBezTo>
                  <a:cubicBezTo>
                    <a:pt x="695897" y="416719"/>
                    <a:pt x="716280" y="420624"/>
                    <a:pt x="738092" y="420624"/>
                  </a:cubicBezTo>
                  <a:cubicBezTo>
                    <a:pt x="801148" y="420624"/>
                    <a:pt x="840391" y="391954"/>
                    <a:pt x="863918" y="365093"/>
                  </a:cubicBezTo>
                  <a:lnTo>
                    <a:pt x="810292" y="324231"/>
                  </a:lnTo>
                  <a:cubicBezTo>
                    <a:pt x="798957" y="337661"/>
                    <a:pt x="772192" y="355854"/>
                    <a:pt x="738664" y="355854"/>
                  </a:cubicBezTo>
                  <a:cubicBezTo>
                    <a:pt x="717614" y="355854"/>
                    <a:pt x="700373" y="350996"/>
                    <a:pt x="687229" y="341376"/>
                  </a:cubicBezTo>
                  <a:cubicBezTo>
                    <a:pt x="674084" y="331756"/>
                    <a:pt x="665036" y="318611"/>
                    <a:pt x="660368" y="302133"/>
                  </a:cubicBezTo>
                  <a:lnTo>
                    <a:pt x="659606" y="299466"/>
                  </a:lnTo>
                  <a:lnTo>
                    <a:pt x="881825" y="299466"/>
                  </a:lnTo>
                  <a:lnTo>
                    <a:pt x="881825" y="272796"/>
                  </a:lnTo>
                  <a:close/>
                  <a:moveTo>
                    <a:pt x="660368" y="246793"/>
                  </a:moveTo>
                  <a:cubicBezTo>
                    <a:pt x="660368" y="226124"/>
                    <a:pt x="684086" y="189929"/>
                    <a:pt x="735330" y="189929"/>
                  </a:cubicBezTo>
                  <a:cubicBezTo>
                    <a:pt x="786575" y="189929"/>
                    <a:pt x="810387" y="226028"/>
                    <a:pt x="810387" y="246698"/>
                  </a:cubicBezTo>
                  <a:lnTo>
                    <a:pt x="660368" y="24679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094D935-4B06-467E-ACD3-E78CD1B86EE3}"/>
                </a:ext>
              </a:extLst>
            </p:cNvPr>
            <p:cNvSpPr/>
            <p:nvPr/>
          </p:nvSpPr>
          <p:spPr>
            <a:xfrm>
              <a:off x="2358770" y="6728469"/>
              <a:ext cx="79057" cy="79057"/>
            </a:xfrm>
            <a:custGeom>
              <a:avLst/>
              <a:gdLst>
                <a:gd name="connsiteX0" fmla="*/ 39529 w 79057"/>
                <a:gd name="connsiteY0" fmla="*/ 5620 h 79057"/>
                <a:gd name="connsiteX1" fmla="*/ 73438 w 79057"/>
                <a:gd name="connsiteY1" fmla="*/ 39529 h 79057"/>
                <a:gd name="connsiteX2" fmla="*/ 39529 w 79057"/>
                <a:gd name="connsiteY2" fmla="*/ 73438 h 79057"/>
                <a:gd name="connsiteX3" fmla="*/ 5620 w 79057"/>
                <a:gd name="connsiteY3" fmla="*/ 39529 h 79057"/>
                <a:gd name="connsiteX4" fmla="*/ 39529 w 79057"/>
                <a:gd name="connsiteY4" fmla="*/ 5620 h 79057"/>
                <a:gd name="connsiteX5" fmla="*/ 39529 w 79057"/>
                <a:gd name="connsiteY5" fmla="*/ 0 h 79057"/>
                <a:gd name="connsiteX6" fmla="*/ 0 w 79057"/>
                <a:gd name="connsiteY6" fmla="*/ 39529 h 79057"/>
                <a:gd name="connsiteX7" fmla="*/ 39529 w 79057"/>
                <a:gd name="connsiteY7" fmla="*/ 79058 h 79057"/>
                <a:gd name="connsiteX8" fmla="*/ 79058 w 79057"/>
                <a:gd name="connsiteY8" fmla="*/ 39529 h 79057"/>
                <a:gd name="connsiteX9" fmla="*/ 39529 w 79057"/>
                <a:gd name="connsiteY9" fmla="*/ 0 h 7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79057">
                  <a:moveTo>
                    <a:pt x="39529" y="5620"/>
                  </a:moveTo>
                  <a:cubicBezTo>
                    <a:pt x="58198" y="5620"/>
                    <a:pt x="73438" y="20860"/>
                    <a:pt x="73438" y="39529"/>
                  </a:cubicBezTo>
                  <a:cubicBezTo>
                    <a:pt x="73438" y="58198"/>
                    <a:pt x="58198" y="73438"/>
                    <a:pt x="39529" y="73438"/>
                  </a:cubicBezTo>
                  <a:cubicBezTo>
                    <a:pt x="20860" y="73438"/>
                    <a:pt x="5620" y="58198"/>
                    <a:pt x="5620" y="39529"/>
                  </a:cubicBezTo>
                  <a:cubicBezTo>
                    <a:pt x="5620" y="20860"/>
                    <a:pt x="20860" y="5620"/>
                    <a:pt x="39529" y="5620"/>
                  </a:cubicBezTo>
                  <a:moveTo>
                    <a:pt x="39529" y="0"/>
                  </a:moveTo>
                  <a:cubicBezTo>
                    <a:pt x="17717" y="0"/>
                    <a:pt x="0" y="17717"/>
                    <a:pt x="0" y="39529"/>
                  </a:cubicBezTo>
                  <a:cubicBezTo>
                    <a:pt x="0" y="61341"/>
                    <a:pt x="17717" y="79058"/>
                    <a:pt x="39529" y="79058"/>
                  </a:cubicBezTo>
                  <a:cubicBezTo>
                    <a:pt x="61341" y="79058"/>
                    <a:pt x="79058" y="61341"/>
                    <a:pt x="79058" y="39529"/>
                  </a:cubicBezTo>
                  <a:cubicBezTo>
                    <a:pt x="79058" y="17717"/>
                    <a:pt x="61341" y="0"/>
                    <a:pt x="39529" y="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3E1BDA4-68F2-4FA3-BD91-CBC85BF15A79}"/>
                </a:ext>
              </a:extLst>
            </p:cNvPr>
            <p:cNvSpPr/>
            <p:nvPr/>
          </p:nvSpPr>
          <p:spPr>
            <a:xfrm>
              <a:off x="2384869" y="6748090"/>
              <a:ext cx="30765" cy="39528"/>
            </a:xfrm>
            <a:custGeom>
              <a:avLst/>
              <a:gdLst>
                <a:gd name="connsiteX0" fmla="*/ 16383 w 30765"/>
                <a:gd name="connsiteY0" fmla="*/ 95 h 39528"/>
                <a:gd name="connsiteX1" fmla="*/ 23051 w 30765"/>
                <a:gd name="connsiteY1" fmla="*/ 1715 h 39528"/>
                <a:gd name="connsiteX2" fmla="*/ 27718 w 30765"/>
                <a:gd name="connsiteY2" fmla="*/ 6191 h 39528"/>
                <a:gd name="connsiteX3" fmla="*/ 29337 w 30765"/>
                <a:gd name="connsiteY3" fmla="*/ 12478 h 39528"/>
                <a:gd name="connsiteX4" fmla="*/ 27146 w 30765"/>
                <a:gd name="connsiteY4" fmla="*/ 19622 h 39528"/>
                <a:gd name="connsiteX5" fmla="*/ 21812 w 30765"/>
                <a:gd name="connsiteY5" fmla="*/ 23717 h 39528"/>
                <a:gd name="connsiteX6" fmla="*/ 30766 w 30765"/>
                <a:gd name="connsiteY6" fmla="*/ 39529 h 39528"/>
                <a:gd name="connsiteX7" fmla="*/ 23717 w 30765"/>
                <a:gd name="connsiteY7" fmla="*/ 39529 h 39528"/>
                <a:gd name="connsiteX8" fmla="*/ 15526 w 30765"/>
                <a:gd name="connsiteY8" fmla="*/ 24860 h 39528"/>
                <a:gd name="connsiteX9" fmla="*/ 6191 w 30765"/>
                <a:gd name="connsiteY9" fmla="*/ 24860 h 39528"/>
                <a:gd name="connsiteX10" fmla="*/ 6191 w 30765"/>
                <a:gd name="connsiteY10" fmla="*/ 39529 h 39528"/>
                <a:gd name="connsiteX11" fmla="*/ 0 w 30765"/>
                <a:gd name="connsiteY11" fmla="*/ 39529 h 39528"/>
                <a:gd name="connsiteX12" fmla="*/ 0 w 30765"/>
                <a:gd name="connsiteY12" fmla="*/ 0 h 39528"/>
                <a:gd name="connsiteX13" fmla="*/ 16383 w 30765"/>
                <a:gd name="connsiteY13" fmla="*/ 0 h 39528"/>
                <a:gd name="connsiteX14" fmla="*/ 16383 w 30765"/>
                <a:gd name="connsiteY14" fmla="*/ 19336 h 39528"/>
                <a:gd name="connsiteX15" fmla="*/ 19907 w 30765"/>
                <a:gd name="connsiteY15" fmla="*/ 18478 h 39528"/>
                <a:gd name="connsiteX16" fmla="*/ 22289 w 30765"/>
                <a:gd name="connsiteY16" fmla="*/ 16097 h 39528"/>
                <a:gd name="connsiteX17" fmla="*/ 23146 w 30765"/>
                <a:gd name="connsiteY17" fmla="*/ 12573 h 39528"/>
                <a:gd name="connsiteX18" fmla="*/ 22289 w 30765"/>
                <a:gd name="connsiteY18" fmla="*/ 9049 h 39528"/>
                <a:gd name="connsiteX19" fmla="*/ 19907 w 30765"/>
                <a:gd name="connsiteY19" fmla="*/ 6668 h 39528"/>
                <a:gd name="connsiteX20" fmla="*/ 16383 w 30765"/>
                <a:gd name="connsiteY20" fmla="*/ 5810 h 39528"/>
                <a:gd name="connsiteX21" fmla="*/ 6191 w 30765"/>
                <a:gd name="connsiteY21" fmla="*/ 5810 h 39528"/>
                <a:gd name="connsiteX22" fmla="*/ 6191 w 30765"/>
                <a:gd name="connsiteY22" fmla="*/ 19336 h 39528"/>
                <a:gd name="connsiteX23" fmla="*/ 16383 w 30765"/>
                <a:gd name="connsiteY23" fmla="*/ 19336 h 39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765" h="39528">
                  <a:moveTo>
                    <a:pt x="16383" y="95"/>
                  </a:moveTo>
                  <a:cubicBezTo>
                    <a:pt x="18860" y="95"/>
                    <a:pt x="21050" y="667"/>
                    <a:pt x="23051" y="1715"/>
                  </a:cubicBezTo>
                  <a:cubicBezTo>
                    <a:pt x="25051" y="2762"/>
                    <a:pt x="26575" y="4286"/>
                    <a:pt x="27718" y="6191"/>
                  </a:cubicBezTo>
                  <a:cubicBezTo>
                    <a:pt x="28861" y="8096"/>
                    <a:pt x="29337" y="10192"/>
                    <a:pt x="29337" y="12478"/>
                  </a:cubicBezTo>
                  <a:cubicBezTo>
                    <a:pt x="29337" y="15335"/>
                    <a:pt x="28575" y="17717"/>
                    <a:pt x="27146" y="19622"/>
                  </a:cubicBezTo>
                  <a:cubicBezTo>
                    <a:pt x="25718" y="21527"/>
                    <a:pt x="23908" y="22860"/>
                    <a:pt x="21812" y="23717"/>
                  </a:cubicBezTo>
                  <a:lnTo>
                    <a:pt x="30766" y="39529"/>
                  </a:lnTo>
                  <a:lnTo>
                    <a:pt x="23717" y="39529"/>
                  </a:lnTo>
                  <a:lnTo>
                    <a:pt x="15526" y="24860"/>
                  </a:lnTo>
                  <a:lnTo>
                    <a:pt x="6191" y="24860"/>
                  </a:lnTo>
                  <a:lnTo>
                    <a:pt x="6191" y="39529"/>
                  </a:lnTo>
                  <a:lnTo>
                    <a:pt x="0" y="39529"/>
                  </a:lnTo>
                  <a:lnTo>
                    <a:pt x="0" y="0"/>
                  </a:lnTo>
                  <a:lnTo>
                    <a:pt x="16383" y="0"/>
                  </a:lnTo>
                  <a:close/>
                  <a:moveTo>
                    <a:pt x="16383" y="19336"/>
                  </a:moveTo>
                  <a:cubicBezTo>
                    <a:pt x="17717" y="19336"/>
                    <a:pt x="18860" y="19050"/>
                    <a:pt x="19907" y="18478"/>
                  </a:cubicBezTo>
                  <a:cubicBezTo>
                    <a:pt x="20955" y="17907"/>
                    <a:pt x="21717" y="17050"/>
                    <a:pt x="22289" y="16097"/>
                  </a:cubicBezTo>
                  <a:cubicBezTo>
                    <a:pt x="22860" y="15050"/>
                    <a:pt x="23146" y="13906"/>
                    <a:pt x="23146" y="12573"/>
                  </a:cubicBezTo>
                  <a:cubicBezTo>
                    <a:pt x="23146" y="11240"/>
                    <a:pt x="22860" y="10097"/>
                    <a:pt x="22289" y="9049"/>
                  </a:cubicBezTo>
                  <a:cubicBezTo>
                    <a:pt x="21717" y="8001"/>
                    <a:pt x="20860" y="7239"/>
                    <a:pt x="19907" y="6668"/>
                  </a:cubicBezTo>
                  <a:cubicBezTo>
                    <a:pt x="18860" y="6096"/>
                    <a:pt x="17717" y="5810"/>
                    <a:pt x="16383" y="5810"/>
                  </a:cubicBezTo>
                  <a:lnTo>
                    <a:pt x="6191" y="5810"/>
                  </a:lnTo>
                  <a:lnTo>
                    <a:pt x="6191" y="19336"/>
                  </a:lnTo>
                  <a:lnTo>
                    <a:pt x="16383" y="1933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41C2E36D-C440-4B4C-97F8-50443A9286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8406" y="1324952"/>
            <a:ext cx="3429746" cy="146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00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ntent Gra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quare">
            <a:extLst>
              <a:ext uri="{FF2B5EF4-FFF2-40B4-BE49-F238E27FC236}">
                <a16:creationId xmlns:a16="http://schemas.microsoft.com/office/drawing/2014/main" id="{55D0C779-F23A-40CE-B4C7-842A10085F59}"/>
              </a:ext>
            </a:extLst>
          </p:cNvPr>
          <p:cNvSpPr/>
          <p:nvPr userDrawn="1"/>
        </p:nvSpPr>
        <p:spPr>
          <a:xfrm>
            <a:off x="11741697" y="6405280"/>
            <a:ext cx="450068" cy="450068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9" name="Rectangle">
            <a:extLst>
              <a:ext uri="{FF2B5EF4-FFF2-40B4-BE49-F238E27FC236}">
                <a16:creationId xmlns:a16="http://schemas.microsoft.com/office/drawing/2014/main" id="{1EFAB719-B3C2-4520-AFF9-4A06F169DB2B}"/>
              </a:ext>
            </a:extLst>
          </p:cNvPr>
          <p:cNvSpPr/>
          <p:nvPr userDrawn="1"/>
        </p:nvSpPr>
        <p:spPr>
          <a:xfrm>
            <a:off x="5814183" y="402558"/>
            <a:ext cx="5927511" cy="6003471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511" name="Rectangle"/>
          <p:cNvSpPr/>
          <p:nvPr/>
        </p:nvSpPr>
        <p:spPr>
          <a:xfrm>
            <a:off x="5815052" y="401865"/>
            <a:ext cx="5927511" cy="60034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197FC80-1304-44AF-BD9E-CFB8D3B37C99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394450" y="1974850"/>
            <a:ext cx="4852988" cy="3703638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1B60A262-0CE7-4C6B-B734-0B0EA0F1A4A3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54183" y="2545222"/>
            <a:ext cx="4765744" cy="2497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 anchorCtr="0">
            <a:noAutofit/>
          </a:bodyPr>
          <a:lstStyle>
            <a:lvl1pPr>
              <a:defRPr sz="40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Title Text Goes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B80F0DD-816B-4E0B-8C85-8413DB8C70E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94450" y="740229"/>
            <a:ext cx="4865211" cy="1078146"/>
          </a:xfrm>
        </p:spPr>
        <p:txBody>
          <a:bodyPr anchor="b" anchorCtr="0">
            <a:normAutofit/>
          </a:bodyPr>
          <a:lstStyle>
            <a:lvl1pPr marL="0" indent="0">
              <a:buNone/>
              <a:defRPr sz="3200">
                <a:solidFill>
                  <a:schemeClr val="bg2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78484E-3DC4-4DF6-819B-FDDDA6F166CB}"/>
              </a:ext>
            </a:extLst>
          </p:cNvPr>
          <p:cNvSpPr txBox="1"/>
          <p:nvPr userDrawn="1"/>
        </p:nvSpPr>
        <p:spPr>
          <a:xfrm>
            <a:off x="11908632" y="6579173"/>
            <a:ext cx="128240" cy="1231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800" b="0" i="0" u="none" strike="noStrike" cap="none" spc="0" normalizeH="0" baseline="0" smtClean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00" b="0" i="0" u="none" strike="noStrike" cap="none" spc="0" normalizeH="0" baseline="0" dirty="0" err="1">
              <a:ln>
                <a:noFill/>
              </a:ln>
              <a:solidFill>
                <a:schemeClr val="tx2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4966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 &amp; Content Blu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FE89D76-523B-456C-9EE9-BC9CB964E5C3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394450" y="1974850"/>
            <a:ext cx="4852988" cy="37036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itle Text">
            <a:extLst>
              <a:ext uri="{FF2B5EF4-FFF2-40B4-BE49-F238E27FC236}">
                <a16:creationId xmlns:a16="http://schemas.microsoft.com/office/drawing/2014/main" id="{72D74CEB-BA0A-43F1-82CE-384185B612C9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54183" y="2545222"/>
            <a:ext cx="4765744" cy="2497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 anchorCtr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 Goes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0F55EEA-3D90-42F4-B8D0-30E0374D2A5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94450" y="740229"/>
            <a:ext cx="4865211" cy="1078146"/>
          </a:xfrm>
        </p:spPr>
        <p:txBody>
          <a:bodyPr anchor="b" anchorCtr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CCC3F4-FFF1-4AD9-8605-41A61B8926CF}"/>
              </a:ext>
            </a:extLst>
          </p:cNvPr>
          <p:cNvSpPr/>
          <p:nvPr userDrawn="1"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Square">
            <a:extLst>
              <a:ext uri="{FF2B5EF4-FFF2-40B4-BE49-F238E27FC236}">
                <a16:creationId xmlns:a16="http://schemas.microsoft.com/office/drawing/2014/main" id="{C4A06178-9ACC-4082-8329-4A9A59924508}"/>
              </a:ext>
            </a:extLst>
          </p:cNvPr>
          <p:cNvSpPr/>
          <p:nvPr userDrawn="1"/>
        </p:nvSpPr>
        <p:spPr>
          <a:xfrm>
            <a:off x="11741697" y="6407185"/>
            <a:ext cx="450068" cy="450068"/>
          </a:xfrm>
          <a:prstGeom prst="rect">
            <a:avLst/>
          </a:prstGeom>
          <a:solidFill>
            <a:schemeClr val="accent1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2750"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922DFF-5663-40DE-9B54-4149EDB7740E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pic>
        <p:nvPicPr>
          <p:cNvPr id="22" name="Image" descr="Image">
            <a:extLst>
              <a:ext uri="{FF2B5EF4-FFF2-40B4-BE49-F238E27FC236}">
                <a16:creationId xmlns:a16="http://schemas.microsoft.com/office/drawing/2014/main" id="{E5997704-33EA-4D7D-8B55-E46DD22168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C3544D4-6B59-4B11-BC0E-2FD48F693641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2FEA03-1122-4C36-ACD1-DA42FB8A03DC}"/>
              </a:ext>
            </a:extLst>
          </p:cNvPr>
          <p:cNvSpPr/>
          <p:nvPr userDrawn="1"/>
        </p:nvSpPr>
        <p:spPr>
          <a:xfrm>
            <a:off x="1580290" y="6550718"/>
            <a:ext cx="1170513" cy="2592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2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3D4EB9-5CAF-4B81-91EA-AD490D0B13E4}"/>
              </a:ext>
            </a:extLst>
          </p:cNvPr>
          <p:cNvSpPr/>
          <p:nvPr userDrawn="1"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799763-E0D3-4DD8-B672-BD3C568C91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8231" y="6409385"/>
            <a:ext cx="1051676" cy="44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9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 &amp; Content Light Blue 2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093C42A-FAA6-40D8-A663-DDDE456C16CF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394450" y="1974850"/>
            <a:ext cx="4852988" cy="37036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6A03358B-3D25-4A6D-85E6-54F235A943A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54183" y="2545222"/>
            <a:ext cx="4765744" cy="2497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t" anchorCtr="0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 Goes Here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F8EBE803-6659-42A1-A094-94B9EF7ABC2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94450" y="740229"/>
            <a:ext cx="4865211" cy="1078146"/>
          </a:xfrm>
        </p:spPr>
        <p:txBody>
          <a:bodyPr anchor="b" anchorCtr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0D4B91-0BAF-46EC-9A7C-9D57C3224A9C}"/>
              </a:ext>
            </a:extLst>
          </p:cNvPr>
          <p:cNvSpPr/>
          <p:nvPr userDrawn="1"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30B67E-5DCD-4732-882C-64DE9CC86419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pic>
        <p:nvPicPr>
          <p:cNvPr id="18" name="Image" descr="Image">
            <a:extLst>
              <a:ext uri="{FF2B5EF4-FFF2-40B4-BE49-F238E27FC236}">
                <a16:creationId xmlns:a16="http://schemas.microsoft.com/office/drawing/2014/main" id="{2F70C4FC-7A21-4AFA-8998-5EAB2E19CB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D716FF7-59F9-414F-85CD-8E23360D2B4C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D4273EB-E90B-42F7-8CE9-6A1713A08CA3}"/>
              </a:ext>
            </a:extLst>
          </p:cNvPr>
          <p:cNvSpPr/>
          <p:nvPr userDrawn="1"/>
        </p:nvSpPr>
        <p:spPr>
          <a:xfrm>
            <a:off x="1559907" y="6556258"/>
            <a:ext cx="1090363" cy="245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1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98FFA5B-1C6A-486A-A0FE-02206FCDC54A}"/>
              </a:ext>
            </a:extLst>
          </p:cNvPr>
          <p:cNvSpPr/>
          <p:nvPr userDrawn="1"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0F4A32-15C8-46CB-BA4B-B70BA9291CA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8231" y="6409385"/>
            <a:ext cx="1051676" cy="44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47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5">
            <a:extLst>
              <a:ext uri="{FF2B5EF4-FFF2-40B4-BE49-F238E27FC236}">
                <a16:creationId xmlns:a16="http://schemas.microsoft.com/office/drawing/2014/main" id="{F0529FEA-BEC4-644C-94EE-601D5BED26F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680995965"/>
              </p:ext>
            </p:extLst>
          </p:nvPr>
        </p:nvGraphicFramePr>
        <p:xfrm>
          <a:off x="7201593" y="1799047"/>
          <a:ext cx="3472287" cy="40256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itle Text">
            <a:extLst>
              <a:ext uri="{FF2B5EF4-FFF2-40B4-BE49-F238E27FC236}">
                <a16:creationId xmlns:a16="http://schemas.microsoft.com/office/drawing/2014/main" id="{0EA1A176-5931-41CA-86D5-15FC4398AA40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444480" y="1917036"/>
            <a:ext cx="9303040" cy="3023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 anchorCtr="0">
            <a:noAutofit/>
          </a:bodyPr>
          <a:lstStyle>
            <a:lvl1pPr algn="ctr"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48pt Intel Clear Light Body. For content that is not a section, but has a big idea in text only.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7652EB-8B2D-46CC-B147-89A4C26A2D8F}"/>
              </a:ext>
            </a:extLst>
          </p:cNvPr>
          <p:cNvSpPr/>
          <p:nvPr userDrawn="1"/>
        </p:nvSpPr>
        <p:spPr>
          <a:xfrm>
            <a:off x="0" y="0"/>
            <a:ext cx="11736987" cy="45054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1A480A-B7B4-498C-9868-A91E2651D429}"/>
              </a:ext>
            </a:extLst>
          </p:cNvPr>
          <p:cNvSpPr/>
          <p:nvPr userDrawn="1"/>
        </p:nvSpPr>
        <p:spPr>
          <a:xfrm rot="5400000">
            <a:off x="-2978450" y="2978453"/>
            <a:ext cx="6407450" cy="45054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1118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Sub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Rectangle"/>
          <p:cNvSpPr/>
          <p:nvPr userDrawn="1"/>
        </p:nvSpPr>
        <p:spPr>
          <a:xfrm>
            <a:off x="471054" y="464127"/>
            <a:ext cx="11272494" cy="594483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861" name="Square"/>
          <p:cNvSpPr/>
          <p:nvPr/>
        </p:nvSpPr>
        <p:spPr>
          <a:xfrm>
            <a:off x="11743603" y="6405281"/>
            <a:ext cx="448398" cy="45272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pic>
        <p:nvPicPr>
          <p:cNvPr id="8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866" name="Text"/>
          <p:cNvSpPr txBox="1"/>
          <p:nvPr/>
        </p:nvSpPr>
        <p:spPr>
          <a:xfrm>
            <a:off x="11942955" y="6538004"/>
            <a:ext cx="51361" cy="18979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b">
            <a:spAutoFit/>
          </a:bodyPr>
          <a:lstStyle/>
          <a:p>
            <a:pPr algn="ctr" defTabSz="292100">
              <a:lnSpc>
                <a:spcPct val="10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Intel Clear"/>
                <a:ea typeface="Intel Clear"/>
                <a:cs typeface="Intel Clear"/>
                <a:sym typeface="Intel Clear"/>
              </a:defRPr>
            </a:pPr>
            <a:endParaRPr sz="9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4875CE-AB47-3643-8581-D89E9CF7EFC1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A778AB-F6EC-4101-87E6-DECF7944E661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E1F1A6-2FDF-4676-B713-F9746DD3A821}"/>
              </a:ext>
            </a:extLst>
          </p:cNvPr>
          <p:cNvSpPr/>
          <p:nvPr userDrawn="1"/>
        </p:nvSpPr>
        <p:spPr>
          <a:xfrm>
            <a:off x="1509447" y="6504126"/>
            <a:ext cx="1090363" cy="245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1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E400EEBB-F912-40CA-A759-DEFE15164979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444480" y="1917036"/>
            <a:ext cx="9303040" cy="3023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48pt Intel Clear Light Body. For content that is not a section, but has a big idea in text only.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E9425B-86AE-4615-B705-7E23CB4596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771" y="6403290"/>
            <a:ext cx="1051676" cy="44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65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Sub Light Blue">
    <p:bg>
      <p:bgPr>
        <a:solidFill>
          <a:srgbClr val="00C7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Rectangle"/>
          <p:cNvSpPr/>
          <p:nvPr userDrawn="1"/>
        </p:nvSpPr>
        <p:spPr>
          <a:xfrm>
            <a:off x="471054" y="464127"/>
            <a:ext cx="11272494" cy="594483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861" name="Square"/>
          <p:cNvSpPr/>
          <p:nvPr/>
        </p:nvSpPr>
        <p:spPr>
          <a:xfrm>
            <a:off x="11743603" y="6405281"/>
            <a:ext cx="448398" cy="45272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pic>
        <p:nvPicPr>
          <p:cNvPr id="8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433" y="6543018"/>
            <a:ext cx="491250" cy="190501"/>
          </a:xfrm>
          <a:prstGeom prst="rect">
            <a:avLst/>
          </a:prstGeom>
          <a:ln w="12700">
            <a:miter lim="400000"/>
          </a:ln>
        </p:spPr>
      </p:pic>
      <p:sp>
        <p:nvSpPr>
          <p:cNvPr id="866" name="Text"/>
          <p:cNvSpPr txBox="1"/>
          <p:nvPr/>
        </p:nvSpPr>
        <p:spPr>
          <a:xfrm>
            <a:off x="11942955" y="6538004"/>
            <a:ext cx="51361" cy="18979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b">
            <a:spAutoFit/>
          </a:bodyPr>
          <a:lstStyle/>
          <a:p>
            <a:pPr algn="ctr" defTabSz="292100">
              <a:lnSpc>
                <a:spcPct val="10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Intel Clear"/>
                <a:ea typeface="Intel Clear"/>
                <a:cs typeface="Intel Clear"/>
                <a:sym typeface="Intel Clear"/>
              </a:defRPr>
            </a:pPr>
            <a:endParaRPr sz="9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4875CE-AB47-3643-8581-D89E9CF7EFC1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E60B70-5DF3-4398-B558-301661292DFC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Intel Confidential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2CF38D-B95A-4CD5-8F7D-86EA9C709AD4}"/>
              </a:ext>
            </a:extLst>
          </p:cNvPr>
          <p:cNvSpPr/>
          <p:nvPr userDrawn="1"/>
        </p:nvSpPr>
        <p:spPr>
          <a:xfrm>
            <a:off x="1505219" y="6562504"/>
            <a:ext cx="1090363" cy="245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100" dirty="0">
                <a:solidFill>
                  <a:schemeClr val="bg1"/>
                </a:solidFill>
              </a:rPr>
              <a:t>CPS-CPE-CCG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93B25211-1805-4C17-8545-7E02A6786392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444480" y="1917036"/>
            <a:ext cx="9303040" cy="3023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48pt Intel Clear Light Body. For content that is not a section, but has a big idea in text only.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74C9C5-73F2-4248-AD61-57800238AD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8231" y="6409385"/>
            <a:ext cx="1051676" cy="44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76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DA94F2D-B7BD-4CE9-A606-F00802F313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99949" y="2409775"/>
            <a:ext cx="4080108" cy="15213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655609-5439-9C4A-8F0D-9AB5A1AAC9A3}"/>
              </a:ext>
            </a:extLst>
          </p:cNvPr>
          <p:cNvSpPr txBox="1"/>
          <p:nvPr userDrawn="1"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marL="0" marR="0" indent="0" algn="l" defTabSz="1219169" rtl="0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302FE90D-A879-0D42-B0CA-7E5C0D197FB5}" type="slidenum">
              <a:rPr kumimoji="0" lang="en-US" sz="85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l" defTabSz="1219169" rtl="0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5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112354-342E-49CE-8E3C-E078BBE1ADF7}"/>
              </a:ext>
            </a:extLst>
          </p:cNvPr>
          <p:cNvSpPr/>
          <p:nvPr userDrawn="1"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21D8AD-9194-4DBA-8221-7F294421810B}"/>
              </a:ext>
            </a:extLst>
          </p:cNvPr>
          <p:cNvSpPr/>
          <p:nvPr userDrawn="1"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C15BDA-3307-4EE7-BE4D-D5D092A78EE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08231" y="6409385"/>
            <a:ext cx="1051676" cy="44861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864E252-E170-44F1-8A90-DB12D4F42AE3}"/>
              </a:ext>
            </a:extLst>
          </p:cNvPr>
          <p:cNvSpPr/>
          <p:nvPr userDrawn="1"/>
        </p:nvSpPr>
        <p:spPr>
          <a:xfrm>
            <a:off x="1505219" y="6562504"/>
            <a:ext cx="1090363" cy="245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100" dirty="0">
                <a:solidFill>
                  <a:schemeClr val="bg1"/>
                </a:solidFill>
              </a:rPr>
              <a:t>CPS-CPE-CCG</a:t>
            </a:r>
          </a:p>
        </p:txBody>
      </p:sp>
    </p:spTree>
    <p:extLst>
      <p:ext uri="{BB962C8B-B14F-4D97-AF65-F5344CB8AC3E}">
        <p14:creationId xmlns:p14="http://schemas.microsoft.com/office/powerpoint/2010/main" val="100831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Blue 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EE1982CC-C5C2-43DF-8FDA-037495FAF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3803" y="0"/>
            <a:ext cx="4325371" cy="6392520"/>
            <a:chOff x="573803" y="0"/>
            <a:chExt cx="4325371" cy="639252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F4567CD-F1DA-4E8F-ADDF-371B07892411}"/>
                </a:ext>
              </a:extLst>
            </p:cNvPr>
            <p:cNvSpPr/>
            <p:nvPr userDrawn="1"/>
          </p:nvSpPr>
          <p:spPr>
            <a:xfrm>
              <a:off x="860457" y="4951823"/>
              <a:ext cx="158111" cy="158111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F16119A-1487-48A7-9CC6-71F9F9535C16}"/>
                </a:ext>
              </a:extLst>
            </p:cNvPr>
            <p:cNvSpPr/>
            <p:nvPr userDrawn="1"/>
          </p:nvSpPr>
          <p:spPr>
            <a:xfrm>
              <a:off x="573803" y="5104242"/>
              <a:ext cx="286654" cy="286654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3CF0AA4-E89F-418F-83F2-0CC0FB3DF16B}"/>
                </a:ext>
              </a:extLst>
            </p:cNvPr>
            <p:cNvSpPr/>
            <p:nvPr userDrawn="1"/>
          </p:nvSpPr>
          <p:spPr>
            <a:xfrm>
              <a:off x="861107" y="5390896"/>
              <a:ext cx="610214" cy="610214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9F8D4CB-DB57-4130-8BDE-86D5A4C11D49}"/>
                </a:ext>
              </a:extLst>
            </p:cNvPr>
            <p:cNvSpPr/>
            <p:nvPr userDrawn="1"/>
          </p:nvSpPr>
          <p:spPr>
            <a:xfrm>
              <a:off x="1468406" y="0"/>
              <a:ext cx="3430768" cy="539087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02BD194-F320-4426-964A-1D4F58024C5F}"/>
                </a:ext>
              </a:extLst>
            </p:cNvPr>
            <p:cNvGrpSpPr/>
            <p:nvPr userDrawn="1"/>
          </p:nvGrpSpPr>
          <p:grpSpPr>
            <a:xfrm>
              <a:off x="1468406" y="5995719"/>
              <a:ext cx="1059754" cy="396801"/>
              <a:chOff x="1314450" y="6391094"/>
              <a:chExt cx="1123377" cy="420623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61C32755-5BE0-4F78-B52A-08742A60A8EF}"/>
                  </a:ext>
                </a:extLst>
              </p:cNvPr>
              <p:cNvSpPr/>
              <p:nvPr/>
            </p:nvSpPr>
            <p:spPr>
              <a:xfrm>
                <a:off x="1314450" y="6396809"/>
                <a:ext cx="78581" cy="78581"/>
              </a:xfrm>
              <a:custGeom>
                <a:avLst/>
                <a:gdLst>
                  <a:gd name="connsiteX0" fmla="*/ 0 w 78581"/>
                  <a:gd name="connsiteY0" fmla="*/ 0 h 78581"/>
                  <a:gd name="connsiteX1" fmla="*/ 78581 w 78581"/>
                  <a:gd name="connsiteY1" fmla="*/ 0 h 78581"/>
                  <a:gd name="connsiteX2" fmla="*/ 78581 w 78581"/>
                  <a:gd name="connsiteY2" fmla="*/ 78581 h 78581"/>
                  <a:gd name="connsiteX3" fmla="*/ 0 w 78581"/>
                  <a:gd name="connsiteY3" fmla="*/ 78581 h 7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581" h="78581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rgbClr val="00B2E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B33F9D2F-6ED9-4D82-B111-BEFD50CBB7B2}"/>
                  </a:ext>
                </a:extLst>
              </p:cNvPr>
              <p:cNvSpPr/>
              <p:nvPr/>
            </p:nvSpPr>
            <p:spPr>
              <a:xfrm>
                <a:off x="1316545" y="6391094"/>
                <a:ext cx="995171" cy="420623"/>
              </a:xfrm>
              <a:custGeom>
                <a:avLst/>
                <a:gdLst>
                  <a:gd name="connsiteX0" fmla="*/ 74486 w 995171"/>
                  <a:gd name="connsiteY0" fmla="*/ 131921 h 420623"/>
                  <a:gd name="connsiteX1" fmla="*/ 0 w 995171"/>
                  <a:gd name="connsiteY1" fmla="*/ 131921 h 420623"/>
                  <a:gd name="connsiteX2" fmla="*/ 0 w 995171"/>
                  <a:gd name="connsiteY2" fmla="*/ 414719 h 420623"/>
                  <a:gd name="connsiteX3" fmla="*/ 74486 w 995171"/>
                  <a:gd name="connsiteY3" fmla="*/ 414719 h 420623"/>
                  <a:gd name="connsiteX4" fmla="*/ 74486 w 995171"/>
                  <a:gd name="connsiteY4" fmla="*/ 131921 h 420623"/>
                  <a:gd name="connsiteX5" fmla="*/ 568262 w 995171"/>
                  <a:gd name="connsiteY5" fmla="*/ 417576 h 420623"/>
                  <a:gd name="connsiteX6" fmla="*/ 568262 w 995171"/>
                  <a:gd name="connsiteY6" fmla="*/ 348234 h 420623"/>
                  <a:gd name="connsiteX7" fmla="*/ 541306 w 995171"/>
                  <a:gd name="connsiteY7" fmla="*/ 346520 h 420623"/>
                  <a:gd name="connsiteX8" fmla="*/ 523780 w 995171"/>
                  <a:gd name="connsiteY8" fmla="*/ 338804 h 420623"/>
                  <a:gd name="connsiteX9" fmla="*/ 516065 w 995171"/>
                  <a:gd name="connsiteY9" fmla="*/ 321945 h 420623"/>
                  <a:gd name="connsiteX10" fmla="*/ 514350 w 995171"/>
                  <a:gd name="connsiteY10" fmla="*/ 294608 h 420623"/>
                  <a:gd name="connsiteX11" fmla="*/ 514350 w 995171"/>
                  <a:gd name="connsiteY11" fmla="*/ 195644 h 420623"/>
                  <a:gd name="connsiteX12" fmla="*/ 568262 w 995171"/>
                  <a:gd name="connsiteY12" fmla="*/ 195644 h 420623"/>
                  <a:gd name="connsiteX13" fmla="*/ 568262 w 995171"/>
                  <a:gd name="connsiteY13" fmla="*/ 131921 h 420623"/>
                  <a:gd name="connsiteX14" fmla="*/ 514350 w 995171"/>
                  <a:gd name="connsiteY14" fmla="*/ 131921 h 420623"/>
                  <a:gd name="connsiteX15" fmla="*/ 514350 w 995171"/>
                  <a:gd name="connsiteY15" fmla="*/ 21812 h 420623"/>
                  <a:gd name="connsiteX16" fmla="*/ 439865 w 995171"/>
                  <a:gd name="connsiteY16" fmla="*/ 21812 h 420623"/>
                  <a:gd name="connsiteX17" fmla="*/ 439865 w 995171"/>
                  <a:gd name="connsiteY17" fmla="*/ 295180 h 420623"/>
                  <a:gd name="connsiteX18" fmla="*/ 445865 w 995171"/>
                  <a:gd name="connsiteY18" fmla="*/ 353473 h 420623"/>
                  <a:gd name="connsiteX19" fmla="*/ 465677 w 995171"/>
                  <a:gd name="connsiteY19" fmla="*/ 391001 h 420623"/>
                  <a:gd name="connsiteX20" fmla="*/ 502063 w 995171"/>
                  <a:gd name="connsiteY20" fmla="*/ 411385 h 420623"/>
                  <a:gd name="connsiteX21" fmla="*/ 558927 w 995171"/>
                  <a:gd name="connsiteY21" fmla="*/ 417671 h 420623"/>
                  <a:gd name="connsiteX22" fmla="*/ 568262 w 995171"/>
                  <a:gd name="connsiteY22" fmla="*/ 417671 h 420623"/>
                  <a:gd name="connsiteX23" fmla="*/ 995172 w 995171"/>
                  <a:gd name="connsiteY23" fmla="*/ 0 h 420623"/>
                  <a:gd name="connsiteX24" fmla="*/ 920687 w 995171"/>
                  <a:gd name="connsiteY24" fmla="*/ 0 h 420623"/>
                  <a:gd name="connsiteX25" fmla="*/ 920687 w 995171"/>
                  <a:gd name="connsiteY25" fmla="*/ 414719 h 420623"/>
                  <a:gd name="connsiteX26" fmla="*/ 995172 w 995171"/>
                  <a:gd name="connsiteY26" fmla="*/ 414719 h 420623"/>
                  <a:gd name="connsiteX27" fmla="*/ 995172 w 995171"/>
                  <a:gd name="connsiteY27" fmla="*/ 0 h 420623"/>
                  <a:gd name="connsiteX28" fmla="*/ 367951 w 995171"/>
                  <a:gd name="connsiteY28" fmla="*/ 159830 h 420623"/>
                  <a:gd name="connsiteX29" fmla="*/ 281273 w 995171"/>
                  <a:gd name="connsiteY29" fmla="*/ 126206 h 420623"/>
                  <a:gd name="connsiteX30" fmla="*/ 232410 w 995171"/>
                  <a:gd name="connsiteY30" fmla="*/ 137065 h 420623"/>
                  <a:gd name="connsiteX31" fmla="*/ 195358 w 995171"/>
                  <a:gd name="connsiteY31" fmla="*/ 167259 h 420623"/>
                  <a:gd name="connsiteX32" fmla="*/ 191262 w 995171"/>
                  <a:gd name="connsiteY32" fmla="*/ 172498 h 420623"/>
                  <a:gd name="connsiteX33" fmla="*/ 191262 w 995171"/>
                  <a:gd name="connsiteY33" fmla="*/ 167831 h 420623"/>
                  <a:gd name="connsiteX34" fmla="*/ 191262 w 995171"/>
                  <a:gd name="connsiteY34" fmla="*/ 132017 h 420623"/>
                  <a:gd name="connsiteX35" fmla="*/ 117920 w 995171"/>
                  <a:gd name="connsiteY35" fmla="*/ 132017 h 420623"/>
                  <a:gd name="connsiteX36" fmla="*/ 117920 w 995171"/>
                  <a:gd name="connsiteY36" fmla="*/ 414814 h 420623"/>
                  <a:gd name="connsiteX37" fmla="*/ 191929 w 995171"/>
                  <a:gd name="connsiteY37" fmla="*/ 414814 h 420623"/>
                  <a:gd name="connsiteX38" fmla="*/ 191929 w 995171"/>
                  <a:gd name="connsiteY38" fmla="*/ 264128 h 420623"/>
                  <a:gd name="connsiteX39" fmla="*/ 192024 w 995171"/>
                  <a:gd name="connsiteY39" fmla="*/ 274606 h 420623"/>
                  <a:gd name="connsiteX40" fmla="*/ 192119 w 995171"/>
                  <a:gd name="connsiteY40" fmla="*/ 269558 h 420623"/>
                  <a:gd name="connsiteX41" fmla="*/ 211741 w 995171"/>
                  <a:gd name="connsiteY41" fmla="*/ 210884 h 420623"/>
                  <a:gd name="connsiteX42" fmla="*/ 258985 w 995171"/>
                  <a:gd name="connsiteY42" fmla="*/ 190786 h 420623"/>
                  <a:gd name="connsiteX43" fmla="*/ 307753 w 995171"/>
                  <a:gd name="connsiteY43" fmla="*/ 210407 h 420623"/>
                  <a:gd name="connsiteX44" fmla="*/ 323945 w 995171"/>
                  <a:gd name="connsiteY44" fmla="*/ 264605 h 420623"/>
                  <a:gd name="connsiteX45" fmla="*/ 323945 w 995171"/>
                  <a:gd name="connsiteY45" fmla="*/ 264605 h 420623"/>
                  <a:gd name="connsiteX46" fmla="*/ 323945 w 995171"/>
                  <a:gd name="connsiteY46" fmla="*/ 265176 h 420623"/>
                  <a:gd name="connsiteX47" fmla="*/ 323945 w 995171"/>
                  <a:gd name="connsiteY47" fmla="*/ 265271 h 420623"/>
                  <a:gd name="connsiteX48" fmla="*/ 323945 w 995171"/>
                  <a:gd name="connsiteY48" fmla="*/ 414814 h 420623"/>
                  <a:gd name="connsiteX49" fmla="*/ 399098 w 995171"/>
                  <a:gd name="connsiteY49" fmla="*/ 414814 h 420623"/>
                  <a:gd name="connsiteX50" fmla="*/ 399098 w 995171"/>
                  <a:gd name="connsiteY50" fmla="*/ 254222 h 420623"/>
                  <a:gd name="connsiteX51" fmla="*/ 367951 w 995171"/>
                  <a:gd name="connsiteY51" fmla="*/ 159830 h 420623"/>
                  <a:gd name="connsiteX52" fmla="*/ 881825 w 995171"/>
                  <a:gd name="connsiteY52" fmla="*/ 272796 h 420623"/>
                  <a:gd name="connsiteX53" fmla="*/ 871061 w 995171"/>
                  <a:gd name="connsiteY53" fmla="*/ 215646 h 420623"/>
                  <a:gd name="connsiteX54" fmla="*/ 841057 w 995171"/>
                  <a:gd name="connsiteY54" fmla="*/ 168974 h 420623"/>
                  <a:gd name="connsiteX55" fmla="*/ 794957 w 995171"/>
                  <a:gd name="connsiteY55" fmla="*/ 137636 h 420623"/>
                  <a:gd name="connsiteX56" fmla="*/ 735806 w 995171"/>
                  <a:gd name="connsiteY56" fmla="*/ 126302 h 420623"/>
                  <a:gd name="connsiteX57" fmla="*/ 678371 w 995171"/>
                  <a:gd name="connsiteY57" fmla="*/ 137922 h 420623"/>
                  <a:gd name="connsiteX58" fmla="*/ 631698 w 995171"/>
                  <a:gd name="connsiteY58" fmla="*/ 169355 h 420623"/>
                  <a:gd name="connsiteX59" fmla="*/ 600266 w 995171"/>
                  <a:gd name="connsiteY59" fmla="*/ 216027 h 420623"/>
                  <a:gd name="connsiteX60" fmla="*/ 588645 w 995171"/>
                  <a:gd name="connsiteY60" fmla="*/ 273463 h 420623"/>
                  <a:gd name="connsiteX61" fmla="*/ 599694 w 995171"/>
                  <a:gd name="connsiteY61" fmla="*/ 330899 h 420623"/>
                  <a:gd name="connsiteX62" fmla="*/ 630269 w 995171"/>
                  <a:gd name="connsiteY62" fmla="*/ 377571 h 420623"/>
                  <a:gd name="connsiteX63" fmla="*/ 677513 w 995171"/>
                  <a:gd name="connsiteY63" fmla="*/ 409004 h 420623"/>
                  <a:gd name="connsiteX64" fmla="*/ 738092 w 995171"/>
                  <a:gd name="connsiteY64" fmla="*/ 420624 h 420623"/>
                  <a:gd name="connsiteX65" fmla="*/ 863918 w 995171"/>
                  <a:gd name="connsiteY65" fmla="*/ 365093 h 420623"/>
                  <a:gd name="connsiteX66" fmla="*/ 810292 w 995171"/>
                  <a:gd name="connsiteY66" fmla="*/ 324231 h 420623"/>
                  <a:gd name="connsiteX67" fmla="*/ 738664 w 995171"/>
                  <a:gd name="connsiteY67" fmla="*/ 355854 h 420623"/>
                  <a:gd name="connsiteX68" fmla="*/ 687229 w 995171"/>
                  <a:gd name="connsiteY68" fmla="*/ 341376 h 420623"/>
                  <a:gd name="connsiteX69" fmla="*/ 660368 w 995171"/>
                  <a:gd name="connsiteY69" fmla="*/ 302133 h 420623"/>
                  <a:gd name="connsiteX70" fmla="*/ 659606 w 995171"/>
                  <a:gd name="connsiteY70" fmla="*/ 299466 h 420623"/>
                  <a:gd name="connsiteX71" fmla="*/ 881825 w 995171"/>
                  <a:gd name="connsiteY71" fmla="*/ 299466 h 420623"/>
                  <a:gd name="connsiteX72" fmla="*/ 881825 w 995171"/>
                  <a:gd name="connsiteY72" fmla="*/ 272796 h 420623"/>
                  <a:gd name="connsiteX73" fmla="*/ 660368 w 995171"/>
                  <a:gd name="connsiteY73" fmla="*/ 246793 h 420623"/>
                  <a:gd name="connsiteX74" fmla="*/ 735330 w 995171"/>
                  <a:gd name="connsiteY74" fmla="*/ 189929 h 420623"/>
                  <a:gd name="connsiteX75" fmla="*/ 810387 w 995171"/>
                  <a:gd name="connsiteY75" fmla="*/ 246698 h 420623"/>
                  <a:gd name="connsiteX76" fmla="*/ 660368 w 995171"/>
                  <a:gd name="connsiteY76" fmla="*/ 246793 h 42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995171" h="420623">
                    <a:moveTo>
                      <a:pt x="74486" y="131921"/>
                    </a:moveTo>
                    <a:lnTo>
                      <a:pt x="0" y="131921"/>
                    </a:lnTo>
                    <a:lnTo>
                      <a:pt x="0" y="414719"/>
                    </a:lnTo>
                    <a:lnTo>
                      <a:pt x="74486" y="414719"/>
                    </a:lnTo>
                    <a:lnTo>
                      <a:pt x="74486" y="131921"/>
                    </a:lnTo>
                    <a:close/>
                    <a:moveTo>
                      <a:pt x="568262" y="417576"/>
                    </a:moveTo>
                    <a:lnTo>
                      <a:pt x="568262" y="348234"/>
                    </a:lnTo>
                    <a:cubicBezTo>
                      <a:pt x="557308" y="348139"/>
                      <a:pt x="548259" y="347567"/>
                      <a:pt x="541306" y="346520"/>
                    </a:cubicBezTo>
                    <a:cubicBezTo>
                      <a:pt x="533591" y="345281"/>
                      <a:pt x="527685" y="342710"/>
                      <a:pt x="523780" y="338804"/>
                    </a:cubicBezTo>
                    <a:cubicBezTo>
                      <a:pt x="519875" y="334899"/>
                      <a:pt x="517303" y="329184"/>
                      <a:pt x="516065" y="321945"/>
                    </a:cubicBezTo>
                    <a:cubicBezTo>
                      <a:pt x="514922" y="314992"/>
                      <a:pt x="514350" y="305753"/>
                      <a:pt x="514350" y="294608"/>
                    </a:cubicBezTo>
                    <a:lnTo>
                      <a:pt x="514350" y="195644"/>
                    </a:lnTo>
                    <a:lnTo>
                      <a:pt x="568262" y="195644"/>
                    </a:lnTo>
                    <a:lnTo>
                      <a:pt x="568262" y="131921"/>
                    </a:lnTo>
                    <a:lnTo>
                      <a:pt x="514350" y="131921"/>
                    </a:lnTo>
                    <a:lnTo>
                      <a:pt x="514350" y="21812"/>
                    </a:lnTo>
                    <a:lnTo>
                      <a:pt x="439865" y="21812"/>
                    </a:lnTo>
                    <a:lnTo>
                      <a:pt x="439865" y="295180"/>
                    </a:lnTo>
                    <a:cubicBezTo>
                      <a:pt x="439865" y="318230"/>
                      <a:pt x="441865" y="337852"/>
                      <a:pt x="445865" y="353473"/>
                    </a:cubicBezTo>
                    <a:cubicBezTo>
                      <a:pt x="449771" y="368903"/>
                      <a:pt x="456438" y="381572"/>
                      <a:pt x="465677" y="391001"/>
                    </a:cubicBezTo>
                    <a:cubicBezTo>
                      <a:pt x="474917" y="400431"/>
                      <a:pt x="487204" y="407289"/>
                      <a:pt x="502063" y="411385"/>
                    </a:cubicBezTo>
                    <a:cubicBezTo>
                      <a:pt x="517112" y="415481"/>
                      <a:pt x="536258" y="417671"/>
                      <a:pt x="558927" y="417671"/>
                    </a:cubicBezTo>
                    <a:lnTo>
                      <a:pt x="568262" y="417671"/>
                    </a:lnTo>
                    <a:close/>
                    <a:moveTo>
                      <a:pt x="995172" y="0"/>
                    </a:moveTo>
                    <a:lnTo>
                      <a:pt x="920687" y="0"/>
                    </a:lnTo>
                    <a:lnTo>
                      <a:pt x="920687" y="414719"/>
                    </a:lnTo>
                    <a:lnTo>
                      <a:pt x="995172" y="414719"/>
                    </a:lnTo>
                    <a:lnTo>
                      <a:pt x="995172" y="0"/>
                    </a:lnTo>
                    <a:close/>
                    <a:moveTo>
                      <a:pt x="367951" y="159830"/>
                    </a:moveTo>
                    <a:cubicBezTo>
                      <a:pt x="347282" y="137541"/>
                      <a:pt x="318135" y="126206"/>
                      <a:pt x="281273" y="126206"/>
                    </a:cubicBezTo>
                    <a:cubicBezTo>
                      <a:pt x="263462" y="126206"/>
                      <a:pt x="247079" y="129921"/>
                      <a:pt x="232410" y="137065"/>
                    </a:cubicBezTo>
                    <a:cubicBezTo>
                      <a:pt x="217742" y="144304"/>
                      <a:pt x="205264" y="154496"/>
                      <a:pt x="195358" y="167259"/>
                    </a:cubicBezTo>
                    <a:lnTo>
                      <a:pt x="191262" y="172498"/>
                    </a:lnTo>
                    <a:lnTo>
                      <a:pt x="191262" y="167831"/>
                    </a:lnTo>
                    <a:lnTo>
                      <a:pt x="191262" y="132017"/>
                    </a:lnTo>
                    <a:lnTo>
                      <a:pt x="117920" y="132017"/>
                    </a:lnTo>
                    <a:lnTo>
                      <a:pt x="117920" y="414814"/>
                    </a:lnTo>
                    <a:lnTo>
                      <a:pt x="191929" y="414814"/>
                    </a:lnTo>
                    <a:lnTo>
                      <a:pt x="191929" y="264128"/>
                    </a:lnTo>
                    <a:lnTo>
                      <a:pt x="192024" y="274606"/>
                    </a:lnTo>
                    <a:cubicBezTo>
                      <a:pt x="192024" y="272891"/>
                      <a:pt x="192024" y="271177"/>
                      <a:pt x="192119" y="269558"/>
                    </a:cubicBezTo>
                    <a:cubicBezTo>
                      <a:pt x="192881" y="243173"/>
                      <a:pt x="199454" y="223456"/>
                      <a:pt x="211741" y="210884"/>
                    </a:cubicBezTo>
                    <a:cubicBezTo>
                      <a:pt x="224790" y="197549"/>
                      <a:pt x="240697" y="190786"/>
                      <a:pt x="258985" y="190786"/>
                    </a:cubicBezTo>
                    <a:cubicBezTo>
                      <a:pt x="280511" y="190786"/>
                      <a:pt x="296894" y="197358"/>
                      <a:pt x="307753" y="210407"/>
                    </a:cubicBezTo>
                    <a:cubicBezTo>
                      <a:pt x="318421" y="223171"/>
                      <a:pt x="323850" y="241364"/>
                      <a:pt x="323945" y="264605"/>
                    </a:cubicBezTo>
                    <a:lnTo>
                      <a:pt x="323945" y="264605"/>
                    </a:lnTo>
                    <a:lnTo>
                      <a:pt x="323945" y="265176"/>
                    </a:lnTo>
                    <a:lnTo>
                      <a:pt x="323945" y="265271"/>
                    </a:lnTo>
                    <a:lnTo>
                      <a:pt x="323945" y="414814"/>
                    </a:lnTo>
                    <a:lnTo>
                      <a:pt x="399098" y="414814"/>
                    </a:lnTo>
                    <a:lnTo>
                      <a:pt x="399098" y="254222"/>
                    </a:lnTo>
                    <a:cubicBezTo>
                      <a:pt x="399193" y="213931"/>
                      <a:pt x="388620" y="182118"/>
                      <a:pt x="367951" y="159830"/>
                    </a:cubicBezTo>
                    <a:moveTo>
                      <a:pt x="881825" y="272796"/>
                    </a:moveTo>
                    <a:cubicBezTo>
                      <a:pt x="881825" y="252508"/>
                      <a:pt x="878205" y="233267"/>
                      <a:pt x="871061" y="215646"/>
                    </a:cubicBezTo>
                    <a:cubicBezTo>
                      <a:pt x="863918" y="198025"/>
                      <a:pt x="853821" y="182309"/>
                      <a:pt x="841057" y="168974"/>
                    </a:cubicBezTo>
                    <a:cubicBezTo>
                      <a:pt x="828294" y="155639"/>
                      <a:pt x="812768" y="145066"/>
                      <a:pt x="794957" y="137636"/>
                    </a:cubicBezTo>
                    <a:cubicBezTo>
                      <a:pt x="777145" y="130112"/>
                      <a:pt x="757238" y="126302"/>
                      <a:pt x="735806" y="126302"/>
                    </a:cubicBezTo>
                    <a:cubicBezTo>
                      <a:pt x="715518" y="126302"/>
                      <a:pt x="696182" y="130207"/>
                      <a:pt x="678371" y="137922"/>
                    </a:cubicBezTo>
                    <a:cubicBezTo>
                      <a:pt x="660559" y="145637"/>
                      <a:pt x="644843" y="156210"/>
                      <a:pt x="631698" y="169355"/>
                    </a:cubicBezTo>
                    <a:cubicBezTo>
                      <a:pt x="618554" y="182499"/>
                      <a:pt x="607981" y="198215"/>
                      <a:pt x="600266" y="216027"/>
                    </a:cubicBezTo>
                    <a:cubicBezTo>
                      <a:pt x="592550" y="233839"/>
                      <a:pt x="588645" y="253175"/>
                      <a:pt x="588645" y="273463"/>
                    </a:cubicBezTo>
                    <a:cubicBezTo>
                      <a:pt x="588645" y="293751"/>
                      <a:pt x="592360" y="313087"/>
                      <a:pt x="599694" y="330899"/>
                    </a:cubicBezTo>
                    <a:cubicBezTo>
                      <a:pt x="607028" y="348710"/>
                      <a:pt x="617315" y="364426"/>
                      <a:pt x="630269" y="377571"/>
                    </a:cubicBezTo>
                    <a:cubicBezTo>
                      <a:pt x="643223" y="390716"/>
                      <a:pt x="659130" y="401288"/>
                      <a:pt x="677513" y="409004"/>
                    </a:cubicBezTo>
                    <a:cubicBezTo>
                      <a:pt x="695897" y="416719"/>
                      <a:pt x="716280" y="420624"/>
                      <a:pt x="738092" y="420624"/>
                    </a:cubicBezTo>
                    <a:cubicBezTo>
                      <a:pt x="801148" y="420624"/>
                      <a:pt x="840391" y="391954"/>
                      <a:pt x="863918" y="365093"/>
                    </a:cubicBezTo>
                    <a:lnTo>
                      <a:pt x="810292" y="324231"/>
                    </a:lnTo>
                    <a:cubicBezTo>
                      <a:pt x="798957" y="337661"/>
                      <a:pt x="772192" y="355854"/>
                      <a:pt x="738664" y="355854"/>
                    </a:cubicBezTo>
                    <a:cubicBezTo>
                      <a:pt x="717614" y="355854"/>
                      <a:pt x="700373" y="350996"/>
                      <a:pt x="687229" y="341376"/>
                    </a:cubicBezTo>
                    <a:cubicBezTo>
                      <a:pt x="674084" y="331756"/>
                      <a:pt x="665036" y="318611"/>
                      <a:pt x="660368" y="302133"/>
                    </a:cubicBezTo>
                    <a:lnTo>
                      <a:pt x="659606" y="299466"/>
                    </a:lnTo>
                    <a:lnTo>
                      <a:pt x="881825" y="299466"/>
                    </a:lnTo>
                    <a:lnTo>
                      <a:pt x="881825" y="272796"/>
                    </a:lnTo>
                    <a:close/>
                    <a:moveTo>
                      <a:pt x="660368" y="246793"/>
                    </a:moveTo>
                    <a:cubicBezTo>
                      <a:pt x="660368" y="226124"/>
                      <a:pt x="684086" y="189929"/>
                      <a:pt x="735330" y="189929"/>
                    </a:cubicBezTo>
                    <a:cubicBezTo>
                      <a:pt x="786575" y="189929"/>
                      <a:pt x="810387" y="226028"/>
                      <a:pt x="810387" y="246698"/>
                    </a:cubicBezTo>
                    <a:lnTo>
                      <a:pt x="660368" y="24679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C1C42114-E0DC-41C5-A333-869DAB921F8F}"/>
                  </a:ext>
                </a:extLst>
              </p:cNvPr>
              <p:cNvSpPr/>
              <p:nvPr/>
            </p:nvSpPr>
            <p:spPr>
              <a:xfrm>
                <a:off x="2358770" y="6728469"/>
                <a:ext cx="79057" cy="79057"/>
              </a:xfrm>
              <a:custGeom>
                <a:avLst/>
                <a:gdLst>
                  <a:gd name="connsiteX0" fmla="*/ 39529 w 79057"/>
                  <a:gd name="connsiteY0" fmla="*/ 5620 h 79057"/>
                  <a:gd name="connsiteX1" fmla="*/ 73438 w 79057"/>
                  <a:gd name="connsiteY1" fmla="*/ 39529 h 79057"/>
                  <a:gd name="connsiteX2" fmla="*/ 39529 w 79057"/>
                  <a:gd name="connsiteY2" fmla="*/ 73438 h 79057"/>
                  <a:gd name="connsiteX3" fmla="*/ 5620 w 79057"/>
                  <a:gd name="connsiteY3" fmla="*/ 39529 h 79057"/>
                  <a:gd name="connsiteX4" fmla="*/ 39529 w 79057"/>
                  <a:gd name="connsiteY4" fmla="*/ 5620 h 79057"/>
                  <a:gd name="connsiteX5" fmla="*/ 39529 w 79057"/>
                  <a:gd name="connsiteY5" fmla="*/ 0 h 79057"/>
                  <a:gd name="connsiteX6" fmla="*/ 0 w 79057"/>
                  <a:gd name="connsiteY6" fmla="*/ 39529 h 79057"/>
                  <a:gd name="connsiteX7" fmla="*/ 39529 w 79057"/>
                  <a:gd name="connsiteY7" fmla="*/ 79058 h 79057"/>
                  <a:gd name="connsiteX8" fmla="*/ 79058 w 79057"/>
                  <a:gd name="connsiteY8" fmla="*/ 39529 h 79057"/>
                  <a:gd name="connsiteX9" fmla="*/ 39529 w 79057"/>
                  <a:gd name="connsiteY9" fmla="*/ 0 h 79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9057" h="79057">
                    <a:moveTo>
                      <a:pt x="39529" y="5620"/>
                    </a:moveTo>
                    <a:cubicBezTo>
                      <a:pt x="58198" y="5620"/>
                      <a:pt x="73438" y="20860"/>
                      <a:pt x="73438" y="39529"/>
                    </a:cubicBezTo>
                    <a:cubicBezTo>
                      <a:pt x="73438" y="58198"/>
                      <a:pt x="58198" y="73438"/>
                      <a:pt x="39529" y="73438"/>
                    </a:cubicBezTo>
                    <a:cubicBezTo>
                      <a:pt x="20860" y="73438"/>
                      <a:pt x="5620" y="58198"/>
                      <a:pt x="5620" y="39529"/>
                    </a:cubicBezTo>
                    <a:cubicBezTo>
                      <a:pt x="5620" y="20860"/>
                      <a:pt x="20860" y="5620"/>
                      <a:pt x="39529" y="5620"/>
                    </a:cubicBezTo>
                    <a:moveTo>
                      <a:pt x="39529" y="0"/>
                    </a:moveTo>
                    <a:cubicBezTo>
                      <a:pt x="17717" y="0"/>
                      <a:pt x="0" y="17717"/>
                      <a:pt x="0" y="39529"/>
                    </a:cubicBezTo>
                    <a:cubicBezTo>
                      <a:pt x="0" y="61341"/>
                      <a:pt x="17717" y="79058"/>
                      <a:pt x="39529" y="79058"/>
                    </a:cubicBezTo>
                    <a:cubicBezTo>
                      <a:pt x="61341" y="79058"/>
                      <a:pt x="79058" y="61341"/>
                      <a:pt x="79058" y="39529"/>
                    </a:cubicBezTo>
                    <a:cubicBezTo>
                      <a:pt x="79058" y="17717"/>
                      <a:pt x="61341" y="0"/>
                      <a:pt x="39529" y="0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EB18CC9F-8A17-402D-B10E-AE9061E9554F}"/>
                  </a:ext>
                </a:extLst>
              </p:cNvPr>
              <p:cNvSpPr/>
              <p:nvPr/>
            </p:nvSpPr>
            <p:spPr>
              <a:xfrm>
                <a:off x="2384869" y="6748090"/>
                <a:ext cx="30765" cy="39528"/>
              </a:xfrm>
              <a:custGeom>
                <a:avLst/>
                <a:gdLst>
                  <a:gd name="connsiteX0" fmla="*/ 16383 w 30765"/>
                  <a:gd name="connsiteY0" fmla="*/ 95 h 39528"/>
                  <a:gd name="connsiteX1" fmla="*/ 23051 w 30765"/>
                  <a:gd name="connsiteY1" fmla="*/ 1715 h 39528"/>
                  <a:gd name="connsiteX2" fmla="*/ 27718 w 30765"/>
                  <a:gd name="connsiteY2" fmla="*/ 6191 h 39528"/>
                  <a:gd name="connsiteX3" fmla="*/ 29337 w 30765"/>
                  <a:gd name="connsiteY3" fmla="*/ 12478 h 39528"/>
                  <a:gd name="connsiteX4" fmla="*/ 27146 w 30765"/>
                  <a:gd name="connsiteY4" fmla="*/ 19622 h 39528"/>
                  <a:gd name="connsiteX5" fmla="*/ 21812 w 30765"/>
                  <a:gd name="connsiteY5" fmla="*/ 23717 h 39528"/>
                  <a:gd name="connsiteX6" fmla="*/ 30766 w 30765"/>
                  <a:gd name="connsiteY6" fmla="*/ 39529 h 39528"/>
                  <a:gd name="connsiteX7" fmla="*/ 23717 w 30765"/>
                  <a:gd name="connsiteY7" fmla="*/ 39529 h 39528"/>
                  <a:gd name="connsiteX8" fmla="*/ 15526 w 30765"/>
                  <a:gd name="connsiteY8" fmla="*/ 24860 h 39528"/>
                  <a:gd name="connsiteX9" fmla="*/ 6191 w 30765"/>
                  <a:gd name="connsiteY9" fmla="*/ 24860 h 39528"/>
                  <a:gd name="connsiteX10" fmla="*/ 6191 w 30765"/>
                  <a:gd name="connsiteY10" fmla="*/ 39529 h 39528"/>
                  <a:gd name="connsiteX11" fmla="*/ 0 w 30765"/>
                  <a:gd name="connsiteY11" fmla="*/ 39529 h 39528"/>
                  <a:gd name="connsiteX12" fmla="*/ 0 w 30765"/>
                  <a:gd name="connsiteY12" fmla="*/ 0 h 39528"/>
                  <a:gd name="connsiteX13" fmla="*/ 16383 w 30765"/>
                  <a:gd name="connsiteY13" fmla="*/ 0 h 39528"/>
                  <a:gd name="connsiteX14" fmla="*/ 16383 w 30765"/>
                  <a:gd name="connsiteY14" fmla="*/ 19336 h 39528"/>
                  <a:gd name="connsiteX15" fmla="*/ 19907 w 30765"/>
                  <a:gd name="connsiteY15" fmla="*/ 18478 h 39528"/>
                  <a:gd name="connsiteX16" fmla="*/ 22289 w 30765"/>
                  <a:gd name="connsiteY16" fmla="*/ 16097 h 39528"/>
                  <a:gd name="connsiteX17" fmla="*/ 23146 w 30765"/>
                  <a:gd name="connsiteY17" fmla="*/ 12573 h 39528"/>
                  <a:gd name="connsiteX18" fmla="*/ 22289 w 30765"/>
                  <a:gd name="connsiteY18" fmla="*/ 9049 h 39528"/>
                  <a:gd name="connsiteX19" fmla="*/ 19907 w 30765"/>
                  <a:gd name="connsiteY19" fmla="*/ 6668 h 39528"/>
                  <a:gd name="connsiteX20" fmla="*/ 16383 w 30765"/>
                  <a:gd name="connsiteY20" fmla="*/ 5810 h 39528"/>
                  <a:gd name="connsiteX21" fmla="*/ 6191 w 30765"/>
                  <a:gd name="connsiteY21" fmla="*/ 5810 h 39528"/>
                  <a:gd name="connsiteX22" fmla="*/ 6191 w 30765"/>
                  <a:gd name="connsiteY22" fmla="*/ 19336 h 39528"/>
                  <a:gd name="connsiteX23" fmla="*/ 16383 w 30765"/>
                  <a:gd name="connsiteY23" fmla="*/ 19336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0765" h="39528">
                    <a:moveTo>
                      <a:pt x="16383" y="95"/>
                    </a:moveTo>
                    <a:cubicBezTo>
                      <a:pt x="18860" y="95"/>
                      <a:pt x="21050" y="667"/>
                      <a:pt x="23051" y="1715"/>
                    </a:cubicBezTo>
                    <a:cubicBezTo>
                      <a:pt x="25051" y="2762"/>
                      <a:pt x="26575" y="4286"/>
                      <a:pt x="27718" y="6191"/>
                    </a:cubicBezTo>
                    <a:cubicBezTo>
                      <a:pt x="28861" y="8096"/>
                      <a:pt x="29337" y="10192"/>
                      <a:pt x="29337" y="12478"/>
                    </a:cubicBezTo>
                    <a:cubicBezTo>
                      <a:pt x="29337" y="15335"/>
                      <a:pt x="28575" y="17717"/>
                      <a:pt x="27146" y="19622"/>
                    </a:cubicBezTo>
                    <a:cubicBezTo>
                      <a:pt x="25718" y="21527"/>
                      <a:pt x="23908" y="22860"/>
                      <a:pt x="21812" y="23717"/>
                    </a:cubicBezTo>
                    <a:lnTo>
                      <a:pt x="30766" y="39529"/>
                    </a:lnTo>
                    <a:lnTo>
                      <a:pt x="23717" y="39529"/>
                    </a:lnTo>
                    <a:lnTo>
                      <a:pt x="15526" y="24860"/>
                    </a:lnTo>
                    <a:lnTo>
                      <a:pt x="6191" y="24860"/>
                    </a:lnTo>
                    <a:lnTo>
                      <a:pt x="6191" y="39529"/>
                    </a:lnTo>
                    <a:lnTo>
                      <a:pt x="0" y="39529"/>
                    </a:lnTo>
                    <a:lnTo>
                      <a:pt x="0" y="0"/>
                    </a:lnTo>
                    <a:lnTo>
                      <a:pt x="16383" y="0"/>
                    </a:lnTo>
                    <a:close/>
                    <a:moveTo>
                      <a:pt x="16383" y="19336"/>
                    </a:moveTo>
                    <a:cubicBezTo>
                      <a:pt x="17717" y="19336"/>
                      <a:pt x="18860" y="19050"/>
                      <a:pt x="19907" y="18478"/>
                    </a:cubicBezTo>
                    <a:cubicBezTo>
                      <a:pt x="20955" y="17907"/>
                      <a:pt x="21717" y="17050"/>
                      <a:pt x="22289" y="16097"/>
                    </a:cubicBezTo>
                    <a:cubicBezTo>
                      <a:pt x="22860" y="15050"/>
                      <a:pt x="23146" y="13906"/>
                      <a:pt x="23146" y="12573"/>
                    </a:cubicBezTo>
                    <a:cubicBezTo>
                      <a:pt x="23146" y="11240"/>
                      <a:pt x="22860" y="10097"/>
                      <a:pt x="22289" y="9049"/>
                    </a:cubicBezTo>
                    <a:cubicBezTo>
                      <a:pt x="21717" y="8001"/>
                      <a:pt x="20860" y="7239"/>
                      <a:pt x="19907" y="6668"/>
                    </a:cubicBezTo>
                    <a:cubicBezTo>
                      <a:pt x="18860" y="6096"/>
                      <a:pt x="17717" y="5810"/>
                      <a:pt x="16383" y="5810"/>
                    </a:cubicBezTo>
                    <a:lnTo>
                      <a:pt x="6191" y="5810"/>
                    </a:lnTo>
                    <a:lnTo>
                      <a:pt x="6191" y="19336"/>
                    </a:lnTo>
                    <a:lnTo>
                      <a:pt x="16383" y="1933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538DC6-5A10-44DE-BF8C-5185BC4F6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3803" y="0"/>
            <a:ext cx="4325371" cy="6392520"/>
            <a:chOff x="573803" y="0"/>
            <a:chExt cx="4325371" cy="63925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BE35751-F391-41AA-9B05-1647E37D235B}"/>
                </a:ext>
              </a:extLst>
            </p:cNvPr>
            <p:cNvSpPr/>
            <p:nvPr/>
          </p:nvSpPr>
          <p:spPr>
            <a:xfrm>
              <a:off x="860457" y="4951823"/>
              <a:ext cx="158111" cy="158111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CF1866E-6300-47C1-B36B-E4F93E357EE1}"/>
                </a:ext>
              </a:extLst>
            </p:cNvPr>
            <p:cNvSpPr/>
            <p:nvPr/>
          </p:nvSpPr>
          <p:spPr>
            <a:xfrm>
              <a:off x="573803" y="5104242"/>
              <a:ext cx="286654" cy="286654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4266AC4-1BB0-4DCC-B988-F338CCC87BB0}"/>
                </a:ext>
              </a:extLst>
            </p:cNvPr>
            <p:cNvSpPr/>
            <p:nvPr/>
          </p:nvSpPr>
          <p:spPr>
            <a:xfrm>
              <a:off x="861107" y="5390896"/>
              <a:ext cx="610214" cy="610214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F200040-B841-47B7-8555-E0299CDC24FA}"/>
                </a:ext>
              </a:extLst>
            </p:cNvPr>
            <p:cNvSpPr/>
            <p:nvPr/>
          </p:nvSpPr>
          <p:spPr>
            <a:xfrm>
              <a:off x="1468406" y="0"/>
              <a:ext cx="3430768" cy="539087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AD8DF60-7E0A-43C5-81B6-9B3522A7A826}"/>
                </a:ext>
              </a:extLst>
            </p:cNvPr>
            <p:cNvGrpSpPr/>
            <p:nvPr/>
          </p:nvGrpSpPr>
          <p:grpSpPr>
            <a:xfrm>
              <a:off x="1468406" y="5995719"/>
              <a:ext cx="1059754" cy="396801"/>
              <a:chOff x="1314450" y="6391094"/>
              <a:chExt cx="1123377" cy="420623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0AC5EDAF-1FA5-4CEA-99CA-7D0E1F5DDF81}"/>
                  </a:ext>
                </a:extLst>
              </p:cNvPr>
              <p:cNvSpPr/>
              <p:nvPr/>
            </p:nvSpPr>
            <p:spPr>
              <a:xfrm>
                <a:off x="1314450" y="6396809"/>
                <a:ext cx="78581" cy="78581"/>
              </a:xfrm>
              <a:custGeom>
                <a:avLst/>
                <a:gdLst>
                  <a:gd name="connsiteX0" fmla="*/ 0 w 78581"/>
                  <a:gd name="connsiteY0" fmla="*/ 0 h 78581"/>
                  <a:gd name="connsiteX1" fmla="*/ 78581 w 78581"/>
                  <a:gd name="connsiteY1" fmla="*/ 0 h 78581"/>
                  <a:gd name="connsiteX2" fmla="*/ 78581 w 78581"/>
                  <a:gd name="connsiteY2" fmla="*/ 78581 h 78581"/>
                  <a:gd name="connsiteX3" fmla="*/ 0 w 78581"/>
                  <a:gd name="connsiteY3" fmla="*/ 78581 h 7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581" h="78581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rgbClr val="00B2E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731A324-874D-4D3D-95F1-8AE3303E2272}"/>
                  </a:ext>
                </a:extLst>
              </p:cNvPr>
              <p:cNvSpPr/>
              <p:nvPr/>
            </p:nvSpPr>
            <p:spPr>
              <a:xfrm>
                <a:off x="1316545" y="6391094"/>
                <a:ext cx="995171" cy="420623"/>
              </a:xfrm>
              <a:custGeom>
                <a:avLst/>
                <a:gdLst>
                  <a:gd name="connsiteX0" fmla="*/ 74486 w 995171"/>
                  <a:gd name="connsiteY0" fmla="*/ 131921 h 420623"/>
                  <a:gd name="connsiteX1" fmla="*/ 0 w 995171"/>
                  <a:gd name="connsiteY1" fmla="*/ 131921 h 420623"/>
                  <a:gd name="connsiteX2" fmla="*/ 0 w 995171"/>
                  <a:gd name="connsiteY2" fmla="*/ 414719 h 420623"/>
                  <a:gd name="connsiteX3" fmla="*/ 74486 w 995171"/>
                  <a:gd name="connsiteY3" fmla="*/ 414719 h 420623"/>
                  <a:gd name="connsiteX4" fmla="*/ 74486 w 995171"/>
                  <a:gd name="connsiteY4" fmla="*/ 131921 h 420623"/>
                  <a:gd name="connsiteX5" fmla="*/ 568262 w 995171"/>
                  <a:gd name="connsiteY5" fmla="*/ 417576 h 420623"/>
                  <a:gd name="connsiteX6" fmla="*/ 568262 w 995171"/>
                  <a:gd name="connsiteY6" fmla="*/ 348234 h 420623"/>
                  <a:gd name="connsiteX7" fmla="*/ 541306 w 995171"/>
                  <a:gd name="connsiteY7" fmla="*/ 346520 h 420623"/>
                  <a:gd name="connsiteX8" fmla="*/ 523780 w 995171"/>
                  <a:gd name="connsiteY8" fmla="*/ 338804 h 420623"/>
                  <a:gd name="connsiteX9" fmla="*/ 516065 w 995171"/>
                  <a:gd name="connsiteY9" fmla="*/ 321945 h 420623"/>
                  <a:gd name="connsiteX10" fmla="*/ 514350 w 995171"/>
                  <a:gd name="connsiteY10" fmla="*/ 294608 h 420623"/>
                  <a:gd name="connsiteX11" fmla="*/ 514350 w 995171"/>
                  <a:gd name="connsiteY11" fmla="*/ 195644 h 420623"/>
                  <a:gd name="connsiteX12" fmla="*/ 568262 w 995171"/>
                  <a:gd name="connsiteY12" fmla="*/ 195644 h 420623"/>
                  <a:gd name="connsiteX13" fmla="*/ 568262 w 995171"/>
                  <a:gd name="connsiteY13" fmla="*/ 131921 h 420623"/>
                  <a:gd name="connsiteX14" fmla="*/ 514350 w 995171"/>
                  <a:gd name="connsiteY14" fmla="*/ 131921 h 420623"/>
                  <a:gd name="connsiteX15" fmla="*/ 514350 w 995171"/>
                  <a:gd name="connsiteY15" fmla="*/ 21812 h 420623"/>
                  <a:gd name="connsiteX16" fmla="*/ 439865 w 995171"/>
                  <a:gd name="connsiteY16" fmla="*/ 21812 h 420623"/>
                  <a:gd name="connsiteX17" fmla="*/ 439865 w 995171"/>
                  <a:gd name="connsiteY17" fmla="*/ 295180 h 420623"/>
                  <a:gd name="connsiteX18" fmla="*/ 445865 w 995171"/>
                  <a:gd name="connsiteY18" fmla="*/ 353473 h 420623"/>
                  <a:gd name="connsiteX19" fmla="*/ 465677 w 995171"/>
                  <a:gd name="connsiteY19" fmla="*/ 391001 h 420623"/>
                  <a:gd name="connsiteX20" fmla="*/ 502063 w 995171"/>
                  <a:gd name="connsiteY20" fmla="*/ 411385 h 420623"/>
                  <a:gd name="connsiteX21" fmla="*/ 558927 w 995171"/>
                  <a:gd name="connsiteY21" fmla="*/ 417671 h 420623"/>
                  <a:gd name="connsiteX22" fmla="*/ 568262 w 995171"/>
                  <a:gd name="connsiteY22" fmla="*/ 417671 h 420623"/>
                  <a:gd name="connsiteX23" fmla="*/ 995172 w 995171"/>
                  <a:gd name="connsiteY23" fmla="*/ 0 h 420623"/>
                  <a:gd name="connsiteX24" fmla="*/ 920687 w 995171"/>
                  <a:gd name="connsiteY24" fmla="*/ 0 h 420623"/>
                  <a:gd name="connsiteX25" fmla="*/ 920687 w 995171"/>
                  <a:gd name="connsiteY25" fmla="*/ 414719 h 420623"/>
                  <a:gd name="connsiteX26" fmla="*/ 995172 w 995171"/>
                  <a:gd name="connsiteY26" fmla="*/ 414719 h 420623"/>
                  <a:gd name="connsiteX27" fmla="*/ 995172 w 995171"/>
                  <a:gd name="connsiteY27" fmla="*/ 0 h 420623"/>
                  <a:gd name="connsiteX28" fmla="*/ 367951 w 995171"/>
                  <a:gd name="connsiteY28" fmla="*/ 159830 h 420623"/>
                  <a:gd name="connsiteX29" fmla="*/ 281273 w 995171"/>
                  <a:gd name="connsiteY29" fmla="*/ 126206 h 420623"/>
                  <a:gd name="connsiteX30" fmla="*/ 232410 w 995171"/>
                  <a:gd name="connsiteY30" fmla="*/ 137065 h 420623"/>
                  <a:gd name="connsiteX31" fmla="*/ 195358 w 995171"/>
                  <a:gd name="connsiteY31" fmla="*/ 167259 h 420623"/>
                  <a:gd name="connsiteX32" fmla="*/ 191262 w 995171"/>
                  <a:gd name="connsiteY32" fmla="*/ 172498 h 420623"/>
                  <a:gd name="connsiteX33" fmla="*/ 191262 w 995171"/>
                  <a:gd name="connsiteY33" fmla="*/ 167831 h 420623"/>
                  <a:gd name="connsiteX34" fmla="*/ 191262 w 995171"/>
                  <a:gd name="connsiteY34" fmla="*/ 132017 h 420623"/>
                  <a:gd name="connsiteX35" fmla="*/ 117920 w 995171"/>
                  <a:gd name="connsiteY35" fmla="*/ 132017 h 420623"/>
                  <a:gd name="connsiteX36" fmla="*/ 117920 w 995171"/>
                  <a:gd name="connsiteY36" fmla="*/ 414814 h 420623"/>
                  <a:gd name="connsiteX37" fmla="*/ 191929 w 995171"/>
                  <a:gd name="connsiteY37" fmla="*/ 414814 h 420623"/>
                  <a:gd name="connsiteX38" fmla="*/ 191929 w 995171"/>
                  <a:gd name="connsiteY38" fmla="*/ 264128 h 420623"/>
                  <a:gd name="connsiteX39" fmla="*/ 192024 w 995171"/>
                  <a:gd name="connsiteY39" fmla="*/ 274606 h 420623"/>
                  <a:gd name="connsiteX40" fmla="*/ 192119 w 995171"/>
                  <a:gd name="connsiteY40" fmla="*/ 269558 h 420623"/>
                  <a:gd name="connsiteX41" fmla="*/ 211741 w 995171"/>
                  <a:gd name="connsiteY41" fmla="*/ 210884 h 420623"/>
                  <a:gd name="connsiteX42" fmla="*/ 258985 w 995171"/>
                  <a:gd name="connsiteY42" fmla="*/ 190786 h 420623"/>
                  <a:gd name="connsiteX43" fmla="*/ 307753 w 995171"/>
                  <a:gd name="connsiteY43" fmla="*/ 210407 h 420623"/>
                  <a:gd name="connsiteX44" fmla="*/ 323945 w 995171"/>
                  <a:gd name="connsiteY44" fmla="*/ 264605 h 420623"/>
                  <a:gd name="connsiteX45" fmla="*/ 323945 w 995171"/>
                  <a:gd name="connsiteY45" fmla="*/ 264605 h 420623"/>
                  <a:gd name="connsiteX46" fmla="*/ 323945 w 995171"/>
                  <a:gd name="connsiteY46" fmla="*/ 265176 h 420623"/>
                  <a:gd name="connsiteX47" fmla="*/ 323945 w 995171"/>
                  <a:gd name="connsiteY47" fmla="*/ 265271 h 420623"/>
                  <a:gd name="connsiteX48" fmla="*/ 323945 w 995171"/>
                  <a:gd name="connsiteY48" fmla="*/ 414814 h 420623"/>
                  <a:gd name="connsiteX49" fmla="*/ 399098 w 995171"/>
                  <a:gd name="connsiteY49" fmla="*/ 414814 h 420623"/>
                  <a:gd name="connsiteX50" fmla="*/ 399098 w 995171"/>
                  <a:gd name="connsiteY50" fmla="*/ 254222 h 420623"/>
                  <a:gd name="connsiteX51" fmla="*/ 367951 w 995171"/>
                  <a:gd name="connsiteY51" fmla="*/ 159830 h 420623"/>
                  <a:gd name="connsiteX52" fmla="*/ 881825 w 995171"/>
                  <a:gd name="connsiteY52" fmla="*/ 272796 h 420623"/>
                  <a:gd name="connsiteX53" fmla="*/ 871061 w 995171"/>
                  <a:gd name="connsiteY53" fmla="*/ 215646 h 420623"/>
                  <a:gd name="connsiteX54" fmla="*/ 841057 w 995171"/>
                  <a:gd name="connsiteY54" fmla="*/ 168974 h 420623"/>
                  <a:gd name="connsiteX55" fmla="*/ 794957 w 995171"/>
                  <a:gd name="connsiteY55" fmla="*/ 137636 h 420623"/>
                  <a:gd name="connsiteX56" fmla="*/ 735806 w 995171"/>
                  <a:gd name="connsiteY56" fmla="*/ 126302 h 420623"/>
                  <a:gd name="connsiteX57" fmla="*/ 678371 w 995171"/>
                  <a:gd name="connsiteY57" fmla="*/ 137922 h 420623"/>
                  <a:gd name="connsiteX58" fmla="*/ 631698 w 995171"/>
                  <a:gd name="connsiteY58" fmla="*/ 169355 h 420623"/>
                  <a:gd name="connsiteX59" fmla="*/ 600266 w 995171"/>
                  <a:gd name="connsiteY59" fmla="*/ 216027 h 420623"/>
                  <a:gd name="connsiteX60" fmla="*/ 588645 w 995171"/>
                  <a:gd name="connsiteY60" fmla="*/ 273463 h 420623"/>
                  <a:gd name="connsiteX61" fmla="*/ 599694 w 995171"/>
                  <a:gd name="connsiteY61" fmla="*/ 330899 h 420623"/>
                  <a:gd name="connsiteX62" fmla="*/ 630269 w 995171"/>
                  <a:gd name="connsiteY62" fmla="*/ 377571 h 420623"/>
                  <a:gd name="connsiteX63" fmla="*/ 677513 w 995171"/>
                  <a:gd name="connsiteY63" fmla="*/ 409004 h 420623"/>
                  <a:gd name="connsiteX64" fmla="*/ 738092 w 995171"/>
                  <a:gd name="connsiteY64" fmla="*/ 420624 h 420623"/>
                  <a:gd name="connsiteX65" fmla="*/ 863918 w 995171"/>
                  <a:gd name="connsiteY65" fmla="*/ 365093 h 420623"/>
                  <a:gd name="connsiteX66" fmla="*/ 810292 w 995171"/>
                  <a:gd name="connsiteY66" fmla="*/ 324231 h 420623"/>
                  <a:gd name="connsiteX67" fmla="*/ 738664 w 995171"/>
                  <a:gd name="connsiteY67" fmla="*/ 355854 h 420623"/>
                  <a:gd name="connsiteX68" fmla="*/ 687229 w 995171"/>
                  <a:gd name="connsiteY68" fmla="*/ 341376 h 420623"/>
                  <a:gd name="connsiteX69" fmla="*/ 660368 w 995171"/>
                  <a:gd name="connsiteY69" fmla="*/ 302133 h 420623"/>
                  <a:gd name="connsiteX70" fmla="*/ 659606 w 995171"/>
                  <a:gd name="connsiteY70" fmla="*/ 299466 h 420623"/>
                  <a:gd name="connsiteX71" fmla="*/ 881825 w 995171"/>
                  <a:gd name="connsiteY71" fmla="*/ 299466 h 420623"/>
                  <a:gd name="connsiteX72" fmla="*/ 881825 w 995171"/>
                  <a:gd name="connsiteY72" fmla="*/ 272796 h 420623"/>
                  <a:gd name="connsiteX73" fmla="*/ 660368 w 995171"/>
                  <a:gd name="connsiteY73" fmla="*/ 246793 h 420623"/>
                  <a:gd name="connsiteX74" fmla="*/ 735330 w 995171"/>
                  <a:gd name="connsiteY74" fmla="*/ 189929 h 420623"/>
                  <a:gd name="connsiteX75" fmla="*/ 810387 w 995171"/>
                  <a:gd name="connsiteY75" fmla="*/ 246698 h 420623"/>
                  <a:gd name="connsiteX76" fmla="*/ 660368 w 995171"/>
                  <a:gd name="connsiteY76" fmla="*/ 246793 h 42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995171" h="420623">
                    <a:moveTo>
                      <a:pt x="74486" y="131921"/>
                    </a:moveTo>
                    <a:lnTo>
                      <a:pt x="0" y="131921"/>
                    </a:lnTo>
                    <a:lnTo>
                      <a:pt x="0" y="414719"/>
                    </a:lnTo>
                    <a:lnTo>
                      <a:pt x="74486" y="414719"/>
                    </a:lnTo>
                    <a:lnTo>
                      <a:pt x="74486" y="131921"/>
                    </a:lnTo>
                    <a:close/>
                    <a:moveTo>
                      <a:pt x="568262" y="417576"/>
                    </a:moveTo>
                    <a:lnTo>
                      <a:pt x="568262" y="348234"/>
                    </a:lnTo>
                    <a:cubicBezTo>
                      <a:pt x="557308" y="348139"/>
                      <a:pt x="548259" y="347567"/>
                      <a:pt x="541306" y="346520"/>
                    </a:cubicBezTo>
                    <a:cubicBezTo>
                      <a:pt x="533591" y="345281"/>
                      <a:pt x="527685" y="342710"/>
                      <a:pt x="523780" y="338804"/>
                    </a:cubicBezTo>
                    <a:cubicBezTo>
                      <a:pt x="519875" y="334899"/>
                      <a:pt x="517303" y="329184"/>
                      <a:pt x="516065" y="321945"/>
                    </a:cubicBezTo>
                    <a:cubicBezTo>
                      <a:pt x="514922" y="314992"/>
                      <a:pt x="514350" y="305753"/>
                      <a:pt x="514350" y="294608"/>
                    </a:cubicBezTo>
                    <a:lnTo>
                      <a:pt x="514350" y="195644"/>
                    </a:lnTo>
                    <a:lnTo>
                      <a:pt x="568262" y="195644"/>
                    </a:lnTo>
                    <a:lnTo>
                      <a:pt x="568262" y="131921"/>
                    </a:lnTo>
                    <a:lnTo>
                      <a:pt x="514350" y="131921"/>
                    </a:lnTo>
                    <a:lnTo>
                      <a:pt x="514350" y="21812"/>
                    </a:lnTo>
                    <a:lnTo>
                      <a:pt x="439865" y="21812"/>
                    </a:lnTo>
                    <a:lnTo>
                      <a:pt x="439865" y="295180"/>
                    </a:lnTo>
                    <a:cubicBezTo>
                      <a:pt x="439865" y="318230"/>
                      <a:pt x="441865" y="337852"/>
                      <a:pt x="445865" y="353473"/>
                    </a:cubicBezTo>
                    <a:cubicBezTo>
                      <a:pt x="449771" y="368903"/>
                      <a:pt x="456438" y="381572"/>
                      <a:pt x="465677" y="391001"/>
                    </a:cubicBezTo>
                    <a:cubicBezTo>
                      <a:pt x="474917" y="400431"/>
                      <a:pt x="487204" y="407289"/>
                      <a:pt x="502063" y="411385"/>
                    </a:cubicBezTo>
                    <a:cubicBezTo>
                      <a:pt x="517112" y="415481"/>
                      <a:pt x="536258" y="417671"/>
                      <a:pt x="558927" y="417671"/>
                    </a:cubicBezTo>
                    <a:lnTo>
                      <a:pt x="568262" y="417671"/>
                    </a:lnTo>
                    <a:close/>
                    <a:moveTo>
                      <a:pt x="995172" y="0"/>
                    </a:moveTo>
                    <a:lnTo>
                      <a:pt x="920687" y="0"/>
                    </a:lnTo>
                    <a:lnTo>
                      <a:pt x="920687" y="414719"/>
                    </a:lnTo>
                    <a:lnTo>
                      <a:pt x="995172" y="414719"/>
                    </a:lnTo>
                    <a:lnTo>
                      <a:pt x="995172" y="0"/>
                    </a:lnTo>
                    <a:close/>
                    <a:moveTo>
                      <a:pt x="367951" y="159830"/>
                    </a:moveTo>
                    <a:cubicBezTo>
                      <a:pt x="347282" y="137541"/>
                      <a:pt x="318135" y="126206"/>
                      <a:pt x="281273" y="126206"/>
                    </a:cubicBezTo>
                    <a:cubicBezTo>
                      <a:pt x="263462" y="126206"/>
                      <a:pt x="247079" y="129921"/>
                      <a:pt x="232410" y="137065"/>
                    </a:cubicBezTo>
                    <a:cubicBezTo>
                      <a:pt x="217742" y="144304"/>
                      <a:pt x="205264" y="154496"/>
                      <a:pt x="195358" y="167259"/>
                    </a:cubicBezTo>
                    <a:lnTo>
                      <a:pt x="191262" y="172498"/>
                    </a:lnTo>
                    <a:lnTo>
                      <a:pt x="191262" y="167831"/>
                    </a:lnTo>
                    <a:lnTo>
                      <a:pt x="191262" y="132017"/>
                    </a:lnTo>
                    <a:lnTo>
                      <a:pt x="117920" y="132017"/>
                    </a:lnTo>
                    <a:lnTo>
                      <a:pt x="117920" y="414814"/>
                    </a:lnTo>
                    <a:lnTo>
                      <a:pt x="191929" y="414814"/>
                    </a:lnTo>
                    <a:lnTo>
                      <a:pt x="191929" y="264128"/>
                    </a:lnTo>
                    <a:lnTo>
                      <a:pt x="192024" y="274606"/>
                    </a:lnTo>
                    <a:cubicBezTo>
                      <a:pt x="192024" y="272891"/>
                      <a:pt x="192024" y="271177"/>
                      <a:pt x="192119" y="269558"/>
                    </a:cubicBezTo>
                    <a:cubicBezTo>
                      <a:pt x="192881" y="243173"/>
                      <a:pt x="199454" y="223456"/>
                      <a:pt x="211741" y="210884"/>
                    </a:cubicBezTo>
                    <a:cubicBezTo>
                      <a:pt x="224790" y="197549"/>
                      <a:pt x="240697" y="190786"/>
                      <a:pt x="258985" y="190786"/>
                    </a:cubicBezTo>
                    <a:cubicBezTo>
                      <a:pt x="280511" y="190786"/>
                      <a:pt x="296894" y="197358"/>
                      <a:pt x="307753" y="210407"/>
                    </a:cubicBezTo>
                    <a:cubicBezTo>
                      <a:pt x="318421" y="223171"/>
                      <a:pt x="323850" y="241364"/>
                      <a:pt x="323945" y="264605"/>
                    </a:cubicBezTo>
                    <a:lnTo>
                      <a:pt x="323945" y="264605"/>
                    </a:lnTo>
                    <a:lnTo>
                      <a:pt x="323945" y="265176"/>
                    </a:lnTo>
                    <a:lnTo>
                      <a:pt x="323945" y="265271"/>
                    </a:lnTo>
                    <a:lnTo>
                      <a:pt x="323945" y="414814"/>
                    </a:lnTo>
                    <a:lnTo>
                      <a:pt x="399098" y="414814"/>
                    </a:lnTo>
                    <a:lnTo>
                      <a:pt x="399098" y="254222"/>
                    </a:lnTo>
                    <a:cubicBezTo>
                      <a:pt x="399193" y="213931"/>
                      <a:pt x="388620" y="182118"/>
                      <a:pt x="367951" y="159830"/>
                    </a:cubicBezTo>
                    <a:moveTo>
                      <a:pt x="881825" y="272796"/>
                    </a:moveTo>
                    <a:cubicBezTo>
                      <a:pt x="881825" y="252508"/>
                      <a:pt x="878205" y="233267"/>
                      <a:pt x="871061" y="215646"/>
                    </a:cubicBezTo>
                    <a:cubicBezTo>
                      <a:pt x="863918" y="198025"/>
                      <a:pt x="853821" y="182309"/>
                      <a:pt x="841057" y="168974"/>
                    </a:cubicBezTo>
                    <a:cubicBezTo>
                      <a:pt x="828294" y="155639"/>
                      <a:pt x="812768" y="145066"/>
                      <a:pt x="794957" y="137636"/>
                    </a:cubicBezTo>
                    <a:cubicBezTo>
                      <a:pt x="777145" y="130112"/>
                      <a:pt x="757238" y="126302"/>
                      <a:pt x="735806" y="126302"/>
                    </a:cubicBezTo>
                    <a:cubicBezTo>
                      <a:pt x="715518" y="126302"/>
                      <a:pt x="696182" y="130207"/>
                      <a:pt x="678371" y="137922"/>
                    </a:cubicBezTo>
                    <a:cubicBezTo>
                      <a:pt x="660559" y="145637"/>
                      <a:pt x="644843" y="156210"/>
                      <a:pt x="631698" y="169355"/>
                    </a:cubicBezTo>
                    <a:cubicBezTo>
                      <a:pt x="618554" y="182499"/>
                      <a:pt x="607981" y="198215"/>
                      <a:pt x="600266" y="216027"/>
                    </a:cubicBezTo>
                    <a:cubicBezTo>
                      <a:pt x="592550" y="233839"/>
                      <a:pt x="588645" y="253175"/>
                      <a:pt x="588645" y="273463"/>
                    </a:cubicBezTo>
                    <a:cubicBezTo>
                      <a:pt x="588645" y="293751"/>
                      <a:pt x="592360" y="313087"/>
                      <a:pt x="599694" y="330899"/>
                    </a:cubicBezTo>
                    <a:cubicBezTo>
                      <a:pt x="607028" y="348710"/>
                      <a:pt x="617315" y="364426"/>
                      <a:pt x="630269" y="377571"/>
                    </a:cubicBezTo>
                    <a:cubicBezTo>
                      <a:pt x="643223" y="390716"/>
                      <a:pt x="659130" y="401288"/>
                      <a:pt x="677513" y="409004"/>
                    </a:cubicBezTo>
                    <a:cubicBezTo>
                      <a:pt x="695897" y="416719"/>
                      <a:pt x="716280" y="420624"/>
                      <a:pt x="738092" y="420624"/>
                    </a:cubicBezTo>
                    <a:cubicBezTo>
                      <a:pt x="801148" y="420624"/>
                      <a:pt x="840391" y="391954"/>
                      <a:pt x="863918" y="365093"/>
                    </a:cubicBezTo>
                    <a:lnTo>
                      <a:pt x="810292" y="324231"/>
                    </a:lnTo>
                    <a:cubicBezTo>
                      <a:pt x="798957" y="337661"/>
                      <a:pt x="772192" y="355854"/>
                      <a:pt x="738664" y="355854"/>
                    </a:cubicBezTo>
                    <a:cubicBezTo>
                      <a:pt x="717614" y="355854"/>
                      <a:pt x="700373" y="350996"/>
                      <a:pt x="687229" y="341376"/>
                    </a:cubicBezTo>
                    <a:cubicBezTo>
                      <a:pt x="674084" y="331756"/>
                      <a:pt x="665036" y="318611"/>
                      <a:pt x="660368" y="302133"/>
                    </a:cubicBezTo>
                    <a:lnTo>
                      <a:pt x="659606" y="299466"/>
                    </a:lnTo>
                    <a:lnTo>
                      <a:pt x="881825" y="299466"/>
                    </a:lnTo>
                    <a:lnTo>
                      <a:pt x="881825" y="272796"/>
                    </a:lnTo>
                    <a:close/>
                    <a:moveTo>
                      <a:pt x="660368" y="246793"/>
                    </a:moveTo>
                    <a:cubicBezTo>
                      <a:pt x="660368" y="226124"/>
                      <a:pt x="684086" y="189929"/>
                      <a:pt x="735330" y="189929"/>
                    </a:cubicBezTo>
                    <a:cubicBezTo>
                      <a:pt x="786575" y="189929"/>
                      <a:pt x="810387" y="226028"/>
                      <a:pt x="810387" y="246698"/>
                    </a:cubicBezTo>
                    <a:lnTo>
                      <a:pt x="660368" y="24679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34E3A93-BFC9-49AD-8CF7-7EDF2A13157E}"/>
                  </a:ext>
                </a:extLst>
              </p:cNvPr>
              <p:cNvSpPr/>
              <p:nvPr/>
            </p:nvSpPr>
            <p:spPr>
              <a:xfrm>
                <a:off x="2358770" y="6728469"/>
                <a:ext cx="79057" cy="79057"/>
              </a:xfrm>
              <a:custGeom>
                <a:avLst/>
                <a:gdLst>
                  <a:gd name="connsiteX0" fmla="*/ 39529 w 79057"/>
                  <a:gd name="connsiteY0" fmla="*/ 5620 h 79057"/>
                  <a:gd name="connsiteX1" fmla="*/ 73438 w 79057"/>
                  <a:gd name="connsiteY1" fmla="*/ 39529 h 79057"/>
                  <a:gd name="connsiteX2" fmla="*/ 39529 w 79057"/>
                  <a:gd name="connsiteY2" fmla="*/ 73438 h 79057"/>
                  <a:gd name="connsiteX3" fmla="*/ 5620 w 79057"/>
                  <a:gd name="connsiteY3" fmla="*/ 39529 h 79057"/>
                  <a:gd name="connsiteX4" fmla="*/ 39529 w 79057"/>
                  <a:gd name="connsiteY4" fmla="*/ 5620 h 79057"/>
                  <a:gd name="connsiteX5" fmla="*/ 39529 w 79057"/>
                  <a:gd name="connsiteY5" fmla="*/ 0 h 79057"/>
                  <a:gd name="connsiteX6" fmla="*/ 0 w 79057"/>
                  <a:gd name="connsiteY6" fmla="*/ 39529 h 79057"/>
                  <a:gd name="connsiteX7" fmla="*/ 39529 w 79057"/>
                  <a:gd name="connsiteY7" fmla="*/ 79058 h 79057"/>
                  <a:gd name="connsiteX8" fmla="*/ 79058 w 79057"/>
                  <a:gd name="connsiteY8" fmla="*/ 39529 h 79057"/>
                  <a:gd name="connsiteX9" fmla="*/ 39529 w 79057"/>
                  <a:gd name="connsiteY9" fmla="*/ 0 h 79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9057" h="79057">
                    <a:moveTo>
                      <a:pt x="39529" y="5620"/>
                    </a:moveTo>
                    <a:cubicBezTo>
                      <a:pt x="58198" y="5620"/>
                      <a:pt x="73438" y="20860"/>
                      <a:pt x="73438" y="39529"/>
                    </a:cubicBezTo>
                    <a:cubicBezTo>
                      <a:pt x="73438" y="58198"/>
                      <a:pt x="58198" y="73438"/>
                      <a:pt x="39529" y="73438"/>
                    </a:cubicBezTo>
                    <a:cubicBezTo>
                      <a:pt x="20860" y="73438"/>
                      <a:pt x="5620" y="58198"/>
                      <a:pt x="5620" y="39529"/>
                    </a:cubicBezTo>
                    <a:cubicBezTo>
                      <a:pt x="5620" y="20860"/>
                      <a:pt x="20860" y="5620"/>
                      <a:pt x="39529" y="5620"/>
                    </a:cubicBezTo>
                    <a:moveTo>
                      <a:pt x="39529" y="0"/>
                    </a:moveTo>
                    <a:cubicBezTo>
                      <a:pt x="17717" y="0"/>
                      <a:pt x="0" y="17717"/>
                      <a:pt x="0" y="39529"/>
                    </a:cubicBezTo>
                    <a:cubicBezTo>
                      <a:pt x="0" y="61341"/>
                      <a:pt x="17717" y="79058"/>
                      <a:pt x="39529" y="79058"/>
                    </a:cubicBezTo>
                    <a:cubicBezTo>
                      <a:pt x="61341" y="79058"/>
                      <a:pt x="79058" y="61341"/>
                      <a:pt x="79058" y="39529"/>
                    </a:cubicBezTo>
                    <a:cubicBezTo>
                      <a:pt x="79058" y="17717"/>
                      <a:pt x="61341" y="0"/>
                      <a:pt x="39529" y="0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39DD8F2-C56B-454C-9A84-A663F83DB6CE}"/>
                  </a:ext>
                </a:extLst>
              </p:cNvPr>
              <p:cNvSpPr/>
              <p:nvPr/>
            </p:nvSpPr>
            <p:spPr>
              <a:xfrm>
                <a:off x="2384869" y="6748090"/>
                <a:ext cx="30765" cy="39528"/>
              </a:xfrm>
              <a:custGeom>
                <a:avLst/>
                <a:gdLst>
                  <a:gd name="connsiteX0" fmla="*/ 16383 w 30765"/>
                  <a:gd name="connsiteY0" fmla="*/ 95 h 39528"/>
                  <a:gd name="connsiteX1" fmla="*/ 23051 w 30765"/>
                  <a:gd name="connsiteY1" fmla="*/ 1715 h 39528"/>
                  <a:gd name="connsiteX2" fmla="*/ 27718 w 30765"/>
                  <a:gd name="connsiteY2" fmla="*/ 6191 h 39528"/>
                  <a:gd name="connsiteX3" fmla="*/ 29337 w 30765"/>
                  <a:gd name="connsiteY3" fmla="*/ 12478 h 39528"/>
                  <a:gd name="connsiteX4" fmla="*/ 27146 w 30765"/>
                  <a:gd name="connsiteY4" fmla="*/ 19622 h 39528"/>
                  <a:gd name="connsiteX5" fmla="*/ 21812 w 30765"/>
                  <a:gd name="connsiteY5" fmla="*/ 23717 h 39528"/>
                  <a:gd name="connsiteX6" fmla="*/ 30766 w 30765"/>
                  <a:gd name="connsiteY6" fmla="*/ 39529 h 39528"/>
                  <a:gd name="connsiteX7" fmla="*/ 23717 w 30765"/>
                  <a:gd name="connsiteY7" fmla="*/ 39529 h 39528"/>
                  <a:gd name="connsiteX8" fmla="*/ 15526 w 30765"/>
                  <a:gd name="connsiteY8" fmla="*/ 24860 h 39528"/>
                  <a:gd name="connsiteX9" fmla="*/ 6191 w 30765"/>
                  <a:gd name="connsiteY9" fmla="*/ 24860 h 39528"/>
                  <a:gd name="connsiteX10" fmla="*/ 6191 w 30765"/>
                  <a:gd name="connsiteY10" fmla="*/ 39529 h 39528"/>
                  <a:gd name="connsiteX11" fmla="*/ 0 w 30765"/>
                  <a:gd name="connsiteY11" fmla="*/ 39529 h 39528"/>
                  <a:gd name="connsiteX12" fmla="*/ 0 w 30765"/>
                  <a:gd name="connsiteY12" fmla="*/ 0 h 39528"/>
                  <a:gd name="connsiteX13" fmla="*/ 16383 w 30765"/>
                  <a:gd name="connsiteY13" fmla="*/ 0 h 39528"/>
                  <a:gd name="connsiteX14" fmla="*/ 16383 w 30765"/>
                  <a:gd name="connsiteY14" fmla="*/ 19336 h 39528"/>
                  <a:gd name="connsiteX15" fmla="*/ 19907 w 30765"/>
                  <a:gd name="connsiteY15" fmla="*/ 18478 h 39528"/>
                  <a:gd name="connsiteX16" fmla="*/ 22289 w 30765"/>
                  <a:gd name="connsiteY16" fmla="*/ 16097 h 39528"/>
                  <a:gd name="connsiteX17" fmla="*/ 23146 w 30765"/>
                  <a:gd name="connsiteY17" fmla="*/ 12573 h 39528"/>
                  <a:gd name="connsiteX18" fmla="*/ 22289 w 30765"/>
                  <a:gd name="connsiteY18" fmla="*/ 9049 h 39528"/>
                  <a:gd name="connsiteX19" fmla="*/ 19907 w 30765"/>
                  <a:gd name="connsiteY19" fmla="*/ 6668 h 39528"/>
                  <a:gd name="connsiteX20" fmla="*/ 16383 w 30765"/>
                  <a:gd name="connsiteY20" fmla="*/ 5810 h 39528"/>
                  <a:gd name="connsiteX21" fmla="*/ 6191 w 30765"/>
                  <a:gd name="connsiteY21" fmla="*/ 5810 h 39528"/>
                  <a:gd name="connsiteX22" fmla="*/ 6191 w 30765"/>
                  <a:gd name="connsiteY22" fmla="*/ 19336 h 39528"/>
                  <a:gd name="connsiteX23" fmla="*/ 16383 w 30765"/>
                  <a:gd name="connsiteY23" fmla="*/ 19336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0765" h="39528">
                    <a:moveTo>
                      <a:pt x="16383" y="95"/>
                    </a:moveTo>
                    <a:cubicBezTo>
                      <a:pt x="18860" y="95"/>
                      <a:pt x="21050" y="667"/>
                      <a:pt x="23051" y="1715"/>
                    </a:cubicBezTo>
                    <a:cubicBezTo>
                      <a:pt x="25051" y="2762"/>
                      <a:pt x="26575" y="4286"/>
                      <a:pt x="27718" y="6191"/>
                    </a:cubicBezTo>
                    <a:cubicBezTo>
                      <a:pt x="28861" y="8096"/>
                      <a:pt x="29337" y="10192"/>
                      <a:pt x="29337" y="12478"/>
                    </a:cubicBezTo>
                    <a:cubicBezTo>
                      <a:pt x="29337" y="15335"/>
                      <a:pt x="28575" y="17717"/>
                      <a:pt x="27146" y="19622"/>
                    </a:cubicBezTo>
                    <a:cubicBezTo>
                      <a:pt x="25718" y="21527"/>
                      <a:pt x="23908" y="22860"/>
                      <a:pt x="21812" y="23717"/>
                    </a:cubicBezTo>
                    <a:lnTo>
                      <a:pt x="30766" y="39529"/>
                    </a:lnTo>
                    <a:lnTo>
                      <a:pt x="23717" y="39529"/>
                    </a:lnTo>
                    <a:lnTo>
                      <a:pt x="15526" y="24860"/>
                    </a:lnTo>
                    <a:lnTo>
                      <a:pt x="6191" y="24860"/>
                    </a:lnTo>
                    <a:lnTo>
                      <a:pt x="6191" y="39529"/>
                    </a:lnTo>
                    <a:lnTo>
                      <a:pt x="0" y="39529"/>
                    </a:lnTo>
                    <a:lnTo>
                      <a:pt x="0" y="0"/>
                    </a:lnTo>
                    <a:lnTo>
                      <a:pt x="16383" y="0"/>
                    </a:lnTo>
                    <a:close/>
                    <a:moveTo>
                      <a:pt x="16383" y="19336"/>
                    </a:moveTo>
                    <a:cubicBezTo>
                      <a:pt x="17717" y="19336"/>
                      <a:pt x="18860" y="19050"/>
                      <a:pt x="19907" y="18478"/>
                    </a:cubicBezTo>
                    <a:cubicBezTo>
                      <a:pt x="20955" y="17907"/>
                      <a:pt x="21717" y="17050"/>
                      <a:pt x="22289" y="16097"/>
                    </a:cubicBezTo>
                    <a:cubicBezTo>
                      <a:pt x="22860" y="15050"/>
                      <a:pt x="23146" y="13906"/>
                      <a:pt x="23146" y="12573"/>
                    </a:cubicBezTo>
                    <a:cubicBezTo>
                      <a:pt x="23146" y="11240"/>
                      <a:pt x="22860" y="10097"/>
                      <a:pt x="22289" y="9049"/>
                    </a:cubicBezTo>
                    <a:cubicBezTo>
                      <a:pt x="21717" y="8001"/>
                      <a:pt x="20860" y="7239"/>
                      <a:pt x="19907" y="6668"/>
                    </a:cubicBezTo>
                    <a:cubicBezTo>
                      <a:pt x="18860" y="6096"/>
                      <a:pt x="17717" y="5810"/>
                      <a:pt x="16383" y="5810"/>
                    </a:cubicBezTo>
                    <a:lnTo>
                      <a:pt x="6191" y="5810"/>
                    </a:lnTo>
                    <a:lnTo>
                      <a:pt x="6191" y="19336"/>
                    </a:lnTo>
                    <a:lnTo>
                      <a:pt x="16383" y="1933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2825262-3F6E-4DC6-AA53-E30B25B158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43438" y="944163"/>
            <a:ext cx="9810362" cy="627700"/>
          </a:xfrm>
        </p:spPr>
        <p:txBody>
          <a:bodyPr anchor="b" anchorCtr="0">
            <a:norm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IntelOne Text" panose="020B0503020203020204" pitchFamily="34" charset="7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6BC2F-544E-4727-A6CC-2BE3B3E01B5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42536" y="1635111"/>
            <a:ext cx="9789007" cy="1874852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0B31C-0AD0-4CC0-BF2B-DECE53E6665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42536" y="3602038"/>
            <a:ext cx="9789007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7428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Blue B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882660D-9752-4416-A0A1-69ECA0CD4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3803" y="0"/>
            <a:ext cx="4325371" cy="6392520"/>
            <a:chOff x="573803" y="0"/>
            <a:chExt cx="4325371" cy="63925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581569F-6701-4CDA-895D-6BD6D388AB05}"/>
                </a:ext>
              </a:extLst>
            </p:cNvPr>
            <p:cNvSpPr/>
            <p:nvPr userDrawn="1"/>
          </p:nvSpPr>
          <p:spPr>
            <a:xfrm>
              <a:off x="1468406" y="0"/>
              <a:ext cx="3430768" cy="539087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EFB02BB-CBC4-4742-9BA0-2C9212EFAF23}"/>
                </a:ext>
              </a:extLst>
            </p:cNvPr>
            <p:cNvGrpSpPr/>
            <p:nvPr userDrawn="1"/>
          </p:nvGrpSpPr>
          <p:grpSpPr>
            <a:xfrm>
              <a:off x="1468406" y="5995719"/>
              <a:ext cx="1059754" cy="396801"/>
              <a:chOff x="1314450" y="6391094"/>
              <a:chExt cx="1123377" cy="420623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85AE6566-9773-4111-B8E5-827E7E8AE779}"/>
                  </a:ext>
                </a:extLst>
              </p:cNvPr>
              <p:cNvSpPr/>
              <p:nvPr/>
            </p:nvSpPr>
            <p:spPr>
              <a:xfrm>
                <a:off x="1314450" y="6396809"/>
                <a:ext cx="78581" cy="78581"/>
              </a:xfrm>
              <a:custGeom>
                <a:avLst/>
                <a:gdLst>
                  <a:gd name="connsiteX0" fmla="*/ 0 w 78581"/>
                  <a:gd name="connsiteY0" fmla="*/ 0 h 78581"/>
                  <a:gd name="connsiteX1" fmla="*/ 78581 w 78581"/>
                  <a:gd name="connsiteY1" fmla="*/ 0 h 78581"/>
                  <a:gd name="connsiteX2" fmla="*/ 78581 w 78581"/>
                  <a:gd name="connsiteY2" fmla="*/ 78581 h 78581"/>
                  <a:gd name="connsiteX3" fmla="*/ 0 w 78581"/>
                  <a:gd name="connsiteY3" fmla="*/ 78581 h 7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581" h="78581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rgbClr val="00B2E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251A5FC-EF81-41EC-BA9D-EC2323003C59}"/>
                  </a:ext>
                </a:extLst>
              </p:cNvPr>
              <p:cNvSpPr/>
              <p:nvPr/>
            </p:nvSpPr>
            <p:spPr>
              <a:xfrm>
                <a:off x="1316545" y="6391094"/>
                <a:ext cx="995171" cy="420623"/>
              </a:xfrm>
              <a:custGeom>
                <a:avLst/>
                <a:gdLst>
                  <a:gd name="connsiteX0" fmla="*/ 74486 w 995171"/>
                  <a:gd name="connsiteY0" fmla="*/ 131921 h 420623"/>
                  <a:gd name="connsiteX1" fmla="*/ 0 w 995171"/>
                  <a:gd name="connsiteY1" fmla="*/ 131921 h 420623"/>
                  <a:gd name="connsiteX2" fmla="*/ 0 w 995171"/>
                  <a:gd name="connsiteY2" fmla="*/ 414719 h 420623"/>
                  <a:gd name="connsiteX3" fmla="*/ 74486 w 995171"/>
                  <a:gd name="connsiteY3" fmla="*/ 414719 h 420623"/>
                  <a:gd name="connsiteX4" fmla="*/ 74486 w 995171"/>
                  <a:gd name="connsiteY4" fmla="*/ 131921 h 420623"/>
                  <a:gd name="connsiteX5" fmla="*/ 568262 w 995171"/>
                  <a:gd name="connsiteY5" fmla="*/ 417576 h 420623"/>
                  <a:gd name="connsiteX6" fmla="*/ 568262 w 995171"/>
                  <a:gd name="connsiteY6" fmla="*/ 348234 h 420623"/>
                  <a:gd name="connsiteX7" fmla="*/ 541306 w 995171"/>
                  <a:gd name="connsiteY7" fmla="*/ 346520 h 420623"/>
                  <a:gd name="connsiteX8" fmla="*/ 523780 w 995171"/>
                  <a:gd name="connsiteY8" fmla="*/ 338804 h 420623"/>
                  <a:gd name="connsiteX9" fmla="*/ 516065 w 995171"/>
                  <a:gd name="connsiteY9" fmla="*/ 321945 h 420623"/>
                  <a:gd name="connsiteX10" fmla="*/ 514350 w 995171"/>
                  <a:gd name="connsiteY10" fmla="*/ 294608 h 420623"/>
                  <a:gd name="connsiteX11" fmla="*/ 514350 w 995171"/>
                  <a:gd name="connsiteY11" fmla="*/ 195644 h 420623"/>
                  <a:gd name="connsiteX12" fmla="*/ 568262 w 995171"/>
                  <a:gd name="connsiteY12" fmla="*/ 195644 h 420623"/>
                  <a:gd name="connsiteX13" fmla="*/ 568262 w 995171"/>
                  <a:gd name="connsiteY13" fmla="*/ 131921 h 420623"/>
                  <a:gd name="connsiteX14" fmla="*/ 514350 w 995171"/>
                  <a:gd name="connsiteY14" fmla="*/ 131921 h 420623"/>
                  <a:gd name="connsiteX15" fmla="*/ 514350 w 995171"/>
                  <a:gd name="connsiteY15" fmla="*/ 21812 h 420623"/>
                  <a:gd name="connsiteX16" fmla="*/ 439865 w 995171"/>
                  <a:gd name="connsiteY16" fmla="*/ 21812 h 420623"/>
                  <a:gd name="connsiteX17" fmla="*/ 439865 w 995171"/>
                  <a:gd name="connsiteY17" fmla="*/ 295180 h 420623"/>
                  <a:gd name="connsiteX18" fmla="*/ 445865 w 995171"/>
                  <a:gd name="connsiteY18" fmla="*/ 353473 h 420623"/>
                  <a:gd name="connsiteX19" fmla="*/ 465677 w 995171"/>
                  <a:gd name="connsiteY19" fmla="*/ 391001 h 420623"/>
                  <a:gd name="connsiteX20" fmla="*/ 502063 w 995171"/>
                  <a:gd name="connsiteY20" fmla="*/ 411385 h 420623"/>
                  <a:gd name="connsiteX21" fmla="*/ 558927 w 995171"/>
                  <a:gd name="connsiteY21" fmla="*/ 417671 h 420623"/>
                  <a:gd name="connsiteX22" fmla="*/ 568262 w 995171"/>
                  <a:gd name="connsiteY22" fmla="*/ 417671 h 420623"/>
                  <a:gd name="connsiteX23" fmla="*/ 995172 w 995171"/>
                  <a:gd name="connsiteY23" fmla="*/ 0 h 420623"/>
                  <a:gd name="connsiteX24" fmla="*/ 920687 w 995171"/>
                  <a:gd name="connsiteY24" fmla="*/ 0 h 420623"/>
                  <a:gd name="connsiteX25" fmla="*/ 920687 w 995171"/>
                  <a:gd name="connsiteY25" fmla="*/ 414719 h 420623"/>
                  <a:gd name="connsiteX26" fmla="*/ 995172 w 995171"/>
                  <a:gd name="connsiteY26" fmla="*/ 414719 h 420623"/>
                  <a:gd name="connsiteX27" fmla="*/ 995172 w 995171"/>
                  <a:gd name="connsiteY27" fmla="*/ 0 h 420623"/>
                  <a:gd name="connsiteX28" fmla="*/ 367951 w 995171"/>
                  <a:gd name="connsiteY28" fmla="*/ 159830 h 420623"/>
                  <a:gd name="connsiteX29" fmla="*/ 281273 w 995171"/>
                  <a:gd name="connsiteY29" fmla="*/ 126206 h 420623"/>
                  <a:gd name="connsiteX30" fmla="*/ 232410 w 995171"/>
                  <a:gd name="connsiteY30" fmla="*/ 137065 h 420623"/>
                  <a:gd name="connsiteX31" fmla="*/ 195358 w 995171"/>
                  <a:gd name="connsiteY31" fmla="*/ 167259 h 420623"/>
                  <a:gd name="connsiteX32" fmla="*/ 191262 w 995171"/>
                  <a:gd name="connsiteY32" fmla="*/ 172498 h 420623"/>
                  <a:gd name="connsiteX33" fmla="*/ 191262 w 995171"/>
                  <a:gd name="connsiteY33" fmla="*/ 167831 h 420623"/>
                  <a:gd name="connsiteX34" fmla="*/ 191262 w 995171"/>
                  <a:gd name="connsiteY34" fmla="*/ 132017 h 420623"/>
                  <a:gd name="connsiteX35" fmla="*/ 117920 w 995171"/>
                  <a:gd name="connsiteY35" fmla="*/ 132017 h 420623"/>
                  <a:gd name="connsiteX36" fmla="*/ 117920 w 995171"/>
                  <a:gd name="connsiteY36" fmla="*/ 414814 h 420623"/>
                  <a:gd name="connsiteX37" fmla="*/ 191929 w 995171"/>
                  <a:gd name="connsiteY37" fmla="*/ 414814 h 420623"/>
                  <a:gd name="connsiteX38" fmla="*/ 191929 w 995171"/>
                  <a:gd name="connsiteY38" fmla="*/ 264128 h 420623"/>
                  <a:gd name="connsiteX39" fmla="*/ 192024 w 995171"/>
                  <a:gd name="connsiteY39" fmla="*/ 274606 h 420623"/>
                  <a:gd name="connsiteX40" fmla="*/ 192119 w 995171"/>
                  <a:gd name="connsiteY40" fmla="*/ 269558 h 420623"/>
                  <a:gd name="connsiteX41" fmla="*/ 211741 w 995171"/>
                  <a:gd name="connsiteY41" fmla="*/ 210884 h 420623"/>
                  <a:gd name="connsiteX42" fmla="*/ 258985 w 995171"/>
                  <a:gd name="connsiteY42" fmla="*/ 190786 h 420623"/>
                  <a:gd name="connsiteX43" fmla="*/ 307753 w 995171"/>
                  <a:gd name="connsiteY43" fmla="*/ 210407 h 420623"/>
                  <a:gd name="connsiteX44" fmla="*/ 323945 w 995171"/>
                  <a:gd name="connsiteY44" fmla="*/ 264605 h 420623"/>
                  <a:gd name="connsiteX45" fmla="*/ 323945 w 995171"/>
                  <a:gd name="connsiteY45" fmla="*/ 264605 h 420623"/>
                  <a:gd name="connsiteX46" fmla="*/ 323945 w 995171"/>
                  <a:gd name="connsiteY46" fmla="*/ 265176 h 420623"/>
                  <a:gd name="connsiteX47" fmla="*/ 323945 w 995171"/>
                  <a:gd name="connsiteY47" fmla="*/ 265271 h 420623"/>
                  <a:gd name="connsiteX48" fmla="*/ 323945 w 995171"/>
                  <a:gd name="connsiteY48" fmla="*/ 414814 h 420623"/>
                  <a:gd name="connsiteX49" fmla="*/ 399098 w 995171"/>
                  <a:gd name="connsiteY49" fmla="*/ 414814 h 420623"/>
                  <a:gd name="connsiteX50" fmla="*/ 399098 w 995171"/>
                  <a:gd name="connsiteY50" fmla="*/ 254222 h 420623"/>
                  <a:gd name="connsiteX51" fmla="*/ 367951 w 995171"/>
                  <a:gd name="connsiteY51" fmla="*/ 159830 h 420623"/>
                  <a:gd name="connsiteX52" fmla="*/ 881825 w 995171"/>
                  <a:gd name="connsiteY52" fmla="*/ 272796 h 420623"/>
                  <a:gd name="connsiteX53" fmla="*/ 871061 w 995171"/>
                  <a:gd name="connsiteY53" fmla="*/ 215646 h 420623"/>
                  <a:gd name="connsiteX54" fmla="*/ 841057 w 995171"/>
                  <a:gd name="connsiteY54" fmla="*/ 168974 h 420623"/>
                  <a:gd name="connsiteX55" fmla="*/ 794957 w 995171"/>
                  <a:gd name="connsiteY55" fmla="*/ 137636 h 420623"/>
                  <a:gd name="connsiteX56" fmla="*/ 735806 w 995171"/>
                  <a:gd name="connsiteY56" fmla="*/ 126302 h 420623"/>
                  <a:gd name="connsiteX57" fmla="*/ 678371 w 995171"/>
                  <a:gd name="connsiteY57" fmla="*/ 137922 h 420623"/>
                  <a:gd name="connsiteX58" fmla="*/ 631698 w 995171"/>
                  <a:gd name="connsiteY58" fmla="*/ 169355 h 420623"/>
                  <a:gd name="connsiteX59" fmla="*/ 600266 w 995171"/>
                  <a:gd name="connsiteY59" fmla="*/ 216027 h 420623"/>
                  <a:gd name="connsiteX60" fmla="*/ 588645 w 995171"/>
                  <a:gd name="connsiteY60" fmla="*/ 273463 h 420623"/>
                  <a:gd name="connsiteX61" fmla="*/ 599694 w 995171"/>
                  <a:gd name="connsiteY61" fmla="*/ 330899 h 420623"/>
                  <a:gd name="connsiteX62" fmla="*/ 630269 w 995171"/>
                  <a:gd name="connsiteY62" fmla="*/ 377571 h 420623"/>
                  <a:gd name="connsiteX63" fmla="*/ 677513 w 995171"/>
                  <a:gd name="connsiteY63" fmla="*/ 409004 h 420623"/>
                  <a:gd name="connsiteX64" fmla="*/ 738092 w 995171"/>
                  <a:gd name="connsiteY64" fmla="*/ 420624 h 420623"/>
                  <a:gd name="connsiteX65" fmla="*/ 863918 w 995171"/>
                  <a:gd name="connsiteY65" fmla="*/ 365093 h 420623"/>
                  <a:gd name="connsiteX66" fmla="*/ 810292 w 995171"/>
                  <a:gd name="connsiteY66" fmla="*/ 324231 h 420623"/>
                  <a:gd name="connsiteX67" fmla="*/ 738664 w 995171"/>
                  <a:gd name="connsiteY67" fmla="*/ 355854 h 420623"/>
                  <a:gd name="connsiteX68" fmla="*/ 687229 w 995171"/>
                  <a:gd name="connsiteY68" fmla="*/ 341376 h 420623"/>
                  <a:gd name="connsiteX69" fmla="*/ 660368 w 995171"/>
                  <a:gd name="connsiteY69" fmla="*/ 302133 h 420623"/>
                  <a:gd name="connsiteX70" fmla="*/ 659606 w 995171"/>
                  <a:gd name="connsiteY70" fmla="*/ 299466 h 420623"/>
                  <a:gd name="connsiteX71" fmla="*/ 881825 w 995171"/>
                  <a:gd name="connsiteY71" fmla="*/ 299466 h 420623"/>
                  <a:gd name="connsiteX72" fmla="*/ 881825 w 995171"/>
                  <a:gd name="connsiteY72" fmla="*/ 272796 h 420623"/>
                  <a:gd name="connsiteX73" fmla="*/ 660368 w 995171"/>
                  <a:gd name="connsiteY73" fmla="*/ 246793 h 420623"/>
                  <a:gd name="connsiteX74" fmla="*/ 735330 w 995171"/>
                  <a:gd name="connsiteY74" fmla="*/ 189929 h 420623"/>
                  <a:gd name="connsiteX75" fmla="*/ 810387 w 995171"/>
                  <a:gd name="connsiteY75" fmla="*/ 246698 h 420623"/>
                  <a:gd name="connsiteX76" fmla="*/ 660368 w 995171"/>
                  <a:gd name="connsiteY76" fmla="*/ 246793 h 42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995171" h="420623">
                    <a:moveTo>
                      <a:pt x="74486" y="131921"/>
                    </a:moveTo>
                    <a:lnTo>
                      <a:pt x="0" y="131921"/>
                    </a:lnTo>
                    <a:lnTo>
                      <a:pt x="0" y="414719"/>
                    </a:lnTo>
                    <a:lnTo>
                      <a:pt x="74486" y="414719"/>
                    </a:lnTo>
                    <a:lnTo>
                      <a:pt x="74486" y="131921"/>
                    </a:lnTo>
                    <a:close/>
                    <a:moveTo>
                      <a:pt x="568262" y="417576"/>
                    </a:moveTo>
                    <a:lnTo>
                      <a:pt x="568262" y="348234"/>
                    </a:lnTo>
                    <a:cubicBezTo>
                      <a:pt x="557308" y="348139"/>
                      <a:pt x="548259" y="347567"/>
                      <a:pt x="541306" y="346520"/>
                    </a:cubicBezTo>
                    <a:cubicBezTo>
                      <a:pt x="533591" y="345281"/>
                      <a:pt x="527685" y="342710"/>
                      <a:pt x="523780" y="338804"/>
                    </a:cubicBezTo>
                    <a:cubicBezTo>
                      <a:pt x="519875" y="334899"/>
                      <a:pt x="517303" y="329184"/>
                      <a:pt x="516065" y="321945"/>
                    </a:cubicBezTo>
                    <a:cubicBezTo>
                      <a:pt x="514922" y="314992"/>
                      <a:pt x="514350" y="305753"/>
                      <a:pt x="514350" y="294608"/>
                    </a:cubicBezTo>
                    <a:lnTo>
                      <a:pt x="514350" y="195644"/>
                    </a:lnTo>
                    <a:lnTo>
                      <a:pt x="568262" y="195644"/>
                    </a:lnTo>
                    <a:lnTo>
                      <a:pt x="568262" y="131921"/>
                    </a:lnTo>
                    <a:lnTo>
                      <a:pt x="514350" y="131921"/>
                    </a:lnTo>
                    <a:lnTo>
                      <a:pt x="514350" y="21812"/>
                    </a:lnTo>
                    <a:lnTo>
                      <a:pt x="439865" y="21812"/>
                    </a:lnTo>
                    <a:lnTo>
                      <a:pt x="439865" y="295180"/>
                    </a:lnTo>
                    <a:cubicBezTo>
                      <a:pt x="439865" y="318230"/>
                      <a:pt x="441865" y="337852"/>
                      <a:pt x="445865" y="353473"/>
                    </a:cubicBezTo>
                    <a:cubicBezTo>
                      <a:pt x="449771" y="368903"/>
                      <a:pt x="456438" y="381572"/>
                      <a:pt x="465677" y="391001"/>
                    </a:cubicBezTo>
                    <a:cubicBezTo>
                      <a:pt x="474917" y="400431"/>
                      <a:pt x="487204" y="407289"/>
                      <a:pt x="502063" y="411385"/>
                    </a:cubicBezTo>
                    <a:cubicBezTo>
                      <a:pt x="517112" y="415481"/>
                      <a:pt x="536258" y="417671"/>
                      <a:pt x="558927" y="417671"/>
                    </a:cubicBezTo>
                    <a:lnTo>
                      <a:pt x="568262" y="417671"/>
                    </a:lnTo>
                    <a:close/>
                    <a:moveTo>
                      <a:pt x="995172" y="0"/>
                    </a:moveTo>
                    <a:lnTo>
                      <a:pt x="920687" y="0"/>
                    </a:lnTo>
                    <a:lnTo>
                      <a:pt x="920687" y="414719"/>
                    </a:lnTo>
                    <a:lnTo>
                      <a:pt x="995172" y="414719"/>
                    </a:lnTo>
                    <a:lnTo>
                      <a:pt x="995172" y="0"/>
                    </a:lnTo>
                    <a:close/>
                    <a:moveTo>
                      <a:pt x="367951" y="159830"/>
                    </a:moveTo>
                    <a:cubicBezTo>
                      <a:pt x="347282" y="137541"/>
                      <a:pt x="318135" y="126206"/>
                      <a:pt x="281273" y="126206"/>
                    </a:cubicBezTo>
                    <a:cubicBezTo>
                      <a:pt x="263462" y="126206"/>
                      <a:pt x="247079" y="129921"/>
                      <a:pt x="232410" y="137065"/>
                    </a:cubicBezTo>
                    <a:cubicBezTo>
                      <a:pt x="217742" y="144304"/>
                      <a:pt x="205264" y="154496"/>
                      <a:pt x="195358" y="167259"/>
                    </a:cubicBezTo>
                    <a:lnTo>
                      <a:pt x="191262" y="172498"/>
                    </a:lnTo>
                    <a:lnTo>
                      <a:pt x="191262" y="167831"/>
                    </a:lnTo>
                    <a:lnTo>
                      <a:pt x="191262" y="132017"/>
                    </a:lnTo>
                    <a:lnTo>
                      <a:pt x="117920" y="132017"/>
                    </a:lnTo>
                    <a:lnTo>
                      <a:pt x="117920" y="414814"/>
                    </a:lnTo>
                    <a:lnTo>
                      <a:pt x="191929" y="414814"/>
                    </a:lnTo>
                    <a:lnTo>
                      <a:pt x="191929" y="264128"/>
                    </a:lnTo>
                    <a:lnTo>
                      <a:pt x="192024" y="274606"/>
                    </a:lnTo>
                    <a:cubicBezTo>
                      <a:pt x="192024" y="272891"/>
                      <a:pt x="192024" y="271177"/>
                      <a:pt x="192119" y="269558"/>
                    </a:cubicBezTo>
                    <a:cubicBezTo>
                      <a:pt x="192881" y="243173"/>
                      <a:pt x="199454" y="223456"/>
                      <a:pt x="211741" y="210884"/>
                    </a:cubicBezTo>
                    <a:cubicBezTo>
                      <a:pt x="224790" y="197549"/>
                      <a:pt x="240697" y="190786"/>
                      <a:pt x="258985" y="190786"/>
                    </a:cubicBezTo>
                    <a:cubicBezTo>
                      <a:pt x="280511" y="190786"/>
                      <a:pt x="296894" y="197358"/>
                      <a:pt x="307753" y="210407"/>
                    </a:cubicBezTo>
                    <a:cubicBezTo>
                      <a:pt x="318421" y="223171"/>
                      <a:pt x="323850" y="241364"/>
                      <a:pt x="323945" y="264605"/>
                    </a:cubicBezTo>
                    <a:lnTo>
                      <a:pt x="323945" y="264605"/>
                    </a:lnTo>
                    <a:lnTo>
                      <a:pt x="323945" y="265176"/>
                    </a:lnTo>
                    <a:lnTo>
                      <a:pt x="323945" y="265271"/>
                    </a:lnTo>
                    <a:lnTo>
                      <a:pt x="323945" y="414814"/>
                    </a:lnTo>
                    <a:lnTo>
                      <a:pt x="399098" y="414814"/>
                    </a:lnTo>
                    <a:lnTo>
                      <a:pt x="399098" y="254222"/>
                    </a:lnTo>
                    <a:cubicBezTo>
                      <a:pt x="399193" y="213931"/>
                      <a:pt x="388620" y="182118"/>
                      <a:pt x="367951" y="159830"/>
                    </a:cubicBezTo>
                    <a:moveTo>
                      <a:pt x="881825" y="272796"/>
                    </a:moveTo>
                    <a:cubicBezTo>
                      <a:pt x="881825" y="252508"/>
                      <a:pt x="878205" y="233267"/>
                      <a:pt x="871061" y="215646"/>
                    </a:cubicBezTo>
                    <a:cubicBezTo>
                      <a:pt x="863918" y="198025"/>
                      <a:pt x="853821" y="182309"/>
                      <a:pt x="841057" y="168974"/>
                    </a:cubicBezTo>
                    <a:cubicBezTo>
                      <a:pt x="828294" y="155639"/>
                      <a:pt x="812768" y="145066"/>
                      <a:pt x="794957" y="137636"/>
                    </a:cubicBezTo>
                    <a:cubicBezTo>
                      <a:pt x="777145" y="130112"/>
                      <a:pt x="757238" y="126302"/>
                      <a:pt x="735806" y="126302"/>
                    </a:cubicBezTo>
                    <a:cubicBezTo>
                      <a:pt x="715518" y="126302"/>
                      <a:pt x="696182" y="130207"/>
                      <a:pt x="678371" y="137922"/>
                    </a:cubicBezTo>
                    <a:cubicBezTo>
                      <a:pt x="660559" y="145637"/>
                      <a:pt x="644843" y="156210"/>
                      <a:pt x="631698" y="169355"/>
                    </a:cubicBezTo>
                    <a:cubicBezTo>
                      <a:pt x="618554" y="182499"/>
                      <a:pt x="607981" y="198215"/>
                      <a:pt x="600266" y="216027"/>
                    </a:cubicBezTo>
                    <a:cubicBezTo>
                      <a:pt x="592550" y="233839"/>
                      <a:pt x="588645" y="253175"/>
                      <a:pt x="588645" y="273463"/>
                    </a:cubicBezTo>
                    <a:cubicBezTo>
                      <a:pt x="588645" y="293751"/>
                      <a:pt x="592360" y="313087"/>
                      <a:pt x="599694" y="330899"/>
                    </a:cubicBezTo>
                    <a:cubicBezTo>
                      <a:pt x="607028" y="348710"/>
                      <a:pt x="617315" y="364426"/>
                      <a:pt x="630269" y="377571"/>
                    </a:cubicBezTo>
                    <a:cubicBezTo>
                      <a:pt x="643223" y="390716"/>
                      <a:pt x="659130" y="401288"/>
                      <a:pt x="677513" y="409004"/>
                    </a:cubicBezTo>
                    <a:cubicBezTo>
                      <a:pt x="695897" y="416719"/>
                      <a:pt x="716280" y="420624"/>
                      <a:pt x="738092" y="420624"/>
                    </a:cubicBezTo>
                    <a:cubicBezTo>
                      <a:pt x="801148" y="420624"/>
                      <a:pt x="840391" y="391954"/>
                      <a:pt x="863918" y="365093"/>
                    </a:cubicBezTo>
                    <a:lnTo>
                      <a:pt x="810292" y="324231"/>
                    </a:lnTo>
                    <a:cubicBezTo>
                      <a:pt x="798957" y="337661"/>
                      <a:pt x="772192" y="355854"/>
                      <a:pt x="738664" y="355854"/>
                    </a:cubicBezTo>
                    <a:cubicBezTo>
                      <a:pt x="717614" y="355854"/>
                      <a:pt x="700373" y="350996"/>
                      <a:pt x="687229" y="341376"/>
                    </a:cubicBezTo>
                    <a:cubicBezTo>
                      <a:pt x="674084" y="331756"/>
                      <a:pt x="665036" y="318611"/>
                      <a:pt x="660368" y="302133"/>
                    </a:cubicBezTo>
                    <a:lnTo>
                      <a:pt x="659606" y="299466"/>
                    </a:lnTo>
                    <a:lnTo>
                      <a:pt x="881825" y="299466"/>
                    </a:lnTo>
                    <a:lnTo>
                      <a:pt x="881825" y="272796"/>
                    </a:lnTo>
                    <a:close/>
                    <a:moveTo>
                      <a:pt x="660368" y="246793"/>
                    </a:moveTo>
                    <a:cubicBezTo>
                      <a:pt x="660368" y="226124"/>
                      <a:pt x="684086" y="189929"/>
                      <a:pt x="735330" y="189929"/>
                    </a:cubicBezTo>
                    <a:cubicBezTo>
                      <a:pt x="786575" y="189929"/>
                      <a:pt x="810387" y="226028"/>
                      <a:pt x="810387" y="246698"/>
                    </a:cubicBezTo>
                    <a:lnTo>
                      <a:pt x="660368" y="24679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6ED56C7-8502-4EC0-A864-040B8DB9D862}"/>
                  </a:ext>
                </a:extLst>
              </p:cNvPr>
              <p:cNvSpPr/>
              <p:nvPr/>
            </p:nvSpPr>
            <p:spPr>
              <a:xfrm>
                <a:off x="2358770" y="6728469"/>
                <a:ext cx="79057" cy="79057"/>
              </a:xfrm>
              <a:custGeom>
                <a:avLst/>
                <a:gdLst>
                  <a:gd name="connsiteX0" fmla="*/ 39529 w 79057"/>
                  <a:gd name="connsiteY0" fmla="*/ 5620 h 79057"/>
                  <a:gd name="connsiteX1" fmla="*/ 73438 w 79057"/>
                  <a:gd name="connsiteY1" fmla="*/ 39529 h 79057"/>
                  <a:gd name="connsiteX2" fmla="*/ 39529 w 79057"/>
                  <a:gd name="connsiteY2" fmla="*/ 73438 h 79057"/>
                  <a:gd name="connsiteX3" fmla="*/ 5620 w 79057"/>
                  <a:gd name="connsiteY3" fmla="*/ 39529 h 79057"/>
                  <a:gd name="connsiteX4" fmla="*/ 39529 w 79057"/>
                  <a:gd name="connsiteY4" fmla="*/ 5620 h 79057"/>
                  <a:gd name="connsiteX5" fmla="*/ 39529 w 79057"/>
                  <a:gd name="connsiteY5" fmla="*/ 0 h 79057"/>
                  <a:gd name="connsiteX6" fmla="*/ 0 w 79057"/>
                  <a:gd name="connsiteY6" fmla="*/ 39529 h 79057"/>
                  <a:gd name="connsiteX7" fmla="*/ 39529 w 79057"/>
                  <a:gd name="connsiteY7" fmla="*/ 79058 h 79057"/>
                  <a:gd name="connsiteX8" fmla="*/ 79058 w 79057"/>
                  <a:gd name="connsiteY8" fmla="*/ 39529 h 79057"/>
                  <a:gd name="connsiteX9" fmla="*/ 39529 w 79057"/>
                  <a:gd name="connsiteY9" fmla="*/ 0 h 79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9057" h="79057">
                    <a:moveTo>
                      <a:pt x="39529" y="5620"/>
                    </a:moveTo>
                    <a:cubicBezTo>
                      <a:pt x="58198" y="5620"/>
                      <a:pt x="73438" y="20860"/>
                      <a:pt x="73438" y="39529"/>
                    </a:cubicBezTo>
                    <a:cubicBezTo>
                      <a:pt x="73438" y="58198"/>
                      <a:pt x="58198" y="73438"/>
                      <a:pt x="39529" y="73438"/>
                    </a:cubicBezTo>
                    <a:cubicBezTo>
                      <a:pt x="20860" y="73438"/>
                      <a:pt x="5620" y="58198"/>
                      <a:pt x="5620" y="39529"/>
                    </a:cubicBezTo>
                    <a:cubicBezTo>
                      <a:pt x="5620" y="20860"/>
                      <a:pt x="20860" y="5620"/>
                      <a:pt x="39529" y="5620"/>
                    </a:cubicBezTo>
                    <a:moveTo>
                      <a:pt x="39529" y="0"/>
                    </a:moveTo>
                    <a:cubicBezTo>
                      <a:pt x="17717" y="0"/>
                      <a:pt x="0" y="17717"/>
                      <a:pt x="0" y="39529"/>
                    </a:cubicBezTo>
                    <a:cubicBezTo>
                      <a:pt x="0" y="61341"/>
                      <a:pt x="17717" y="79058"/>
                      <a:pt x="39529" y="79058"/>
                    </a:cubicBezTo>
                    <a:cubicBezTo>
                      <a:pt x="61341" y="79058"/>
                      <a:pt x="79058" y="61341"/>
                      <a:pt x="79058" y="39529"/>
                    </a:cubicBezTo>
                    <a:cubicBezTo>
                      <a:pt x="79058" y="17717"/>
                      <a:pt x="61341" y="0"/>
                      <a:pt x="39529" y="0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6C77F18A-71EB-4B46-8C22-E5C1ACCE6C40}"/>
                  </a:ext>
                </a:extLst>
              </p:cNvPr>
              <p:cNvSpPr/>
              <p:nvPr/>
            </p:nvSpPr>
            <p:spPr>
              <a:xfrm>
                <a:off x="2384869" y="6748090"/>
                <a:ext cx="30765" cy="39528"/>
              </a:xfrm>
              <a:custGeom>
                <a:avLst/>
                <a:gdLst>
                  <a:gd name="connsiteX0" fmla="*/ 16383 w 30765"/>
                  <a:gd name="connsiteY0" fmla="*/ 95 h 39528"/>
                  <a:gd name="connsiteX1" fmla="*/ 23051 w 30765"/>
                  <a:gd name="connsiteY1" fmla="*/ 1715 h 39528"/>
                  <a:gd name="connsiteX2" fmla="*/ 27718 w 30765"/>
                  <a:gd name="connsiteY2" fmla="*/ 6191 h 39528"/>
                  <a:gd name="connsiteX3" fmla="*/ 29337 w 30765"/>
                  <a:gd name="connsiteY3" fmla="*/ 12478 h 39528"/>
                  <a:gd name="connsiteX4" fmla="*/ 27146 w 30765"/>
                  <a:gd name="connsiteY4" fmla="*/ 19622 h 39528"/>
                  <a:gd name="connsiteX5" fmla="*/ 21812 w 30765"/>
                  <a:gd name="connsiteY5" fmla="*/ 23717 h 39528"/>
                  <a:gd name="connsiteX6" fmla="*/ 30766 w 30765"/>
                  <a:gd name="connsiteY6" fmla="*/ 39529 h 39528"/>
                  <a:gd name="connsiteX7" fmla="*/ 23717 w 30765"/>
                  <a:gd name="connsiteY7" fmla="*/ 39529 h 39528"/>
                  <a:gd name="connsiteX8" fmla="*/ 15526 w 30765"/>
                  <a:gd name="connsiteY8" fmla="*/ 24860 h 39528"/>
                  <a:gd name="connsiteX9" fmla="*/ 6191 w 30765"/>
                  <a:gd name="connsiteY9" fmla="*/ 24860 h 39528"/>
                  <a:gd name="connsiteX10" fmla="*/ 6191 w 30765"/>
                  <a:gd name="connsiteY10" fmla="*/ 39529 h 39528"/>
                  <a:gd name="connsiteX11" fmla="*/ 0 w 30765"/>
                  <a:gd name="connsiteY11" fmla="*/ 39529 h 39528"/>
                  <a:gd name="connsiteX12" fmla="*/ 0 w 30765"/>
                  <a:gd name="connsiteY12" fmla="*/ 0 h 39528"/>
                  <a:gd name="connsiteX13" fmla="*/ 16383 w 30765"/>
                  <a:gd name="connsiteY13" fmla="*/ 0 h 39528"/>
                  <a:gd name="connsiteX14" fmla="*/ 16383 w 30765"/>
                  <a:gd name="connsiteY14" fmla="*/ 19336 h 39528"/>
                  <a:gd name="connsiteX15" fmla="*/ 19907 w 30765"/>
                  <a:gd name="connsiteY15" fmla="*/ 18478 h 39528"/>
                  <a:gd name="connsiteX16" fmla="*/ 22289 w 30765"/>
                  <a:gd name="connsiteY16" fmla="*/ 16097 h 39528"/>
                  <a:gd name="connsiteX17" fmla="*/ 23146 w 30765"/>
                  <a:gd name="connsiteY17" fmla="*/ 12573 h 39528"/>
                  <a:gd name="connsiteX18" fmla="*/ 22289 w 30765"/>
                  <a:gd name="connsiteY18" fmla="*/ 9049 h 39528"/>
                  <a:gd name="connsiteX19" fmla="*/ 19907 w 30765"/>
                  <a:gd name="connsiteY19" fmla="*/ 6668 h 39528"/>
                  <a:gd name="connsiteX20" fmla="*/ 16383 w 30765"/>
                  <a:gd name="connsiteY20" fmla="*/ 5810 h 39528"/>
                  <a:gd name="connsiteX21" fmla="*/ 6191 w 30765"/>
                  <a:gd name="connsiteY21" fmla="*/ 5810 h 39528"/>
                  <a:gd name="connsiteX22" fmla="*/ 6191 w 30765"/>
                  <a:gd name="connsiteY22" fmla="*/ 19336 h 39528"/>
                  <a:gd name="connsiteX23" fmla="*/ 16383 w 30765"/>
                  <a:gd name="connsiteY23" fmla="*/ 19336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0765" h="39528">
                    <a:moveTo>
                      <a:pt x="16383" y="95"/>
                    </a:moveTo>
                    <a:cubicBezTo>
                      <a:pt x="18860" y="95"/>
                      <a:pt x="21050" y="667"/>
                      <a:pt x="23051" y="1715"/>
                    </a:cubicBezTo>
                    <a:cubicBezTo>
                      <a:pt x="25051" y="2762"/>
                      <a:pt x="26575" y="4286"/>
                      <a:pt x="27718" y="6191"/>
                    </a:cubicBezTo>
                    <a:cubicBezTo>
                      <a:pt x="28861" y="8096"/>
                      <a:pt x="29337" y="10192"/>
                      <a:pt x="29337" y="12478"/>
                    </a:cubicBezTo>
                    <a:cubicBezTo>
                      <a:pt x="29337" y="15335"/>
                      <a:pt x="28575" y="17717"/>
                      <a:pt x="27146" y="19622"/>
                    </a:cubicBezTo>
                    <a:cubicBezTo>
                      <a:pt x="25718" y="21527"/>
                      <a:pt x="23908" y="22860"/>
                      <a:pt x="21812" y="23717"/>
                    </a:cubicBezTo>
                    <a:lnTo>
                      <a:pt x="30766" y="39529"/>
                    </a:lnTo>
                    <a:lnTo>
                      <a:pt x="23717" y="39529"/>
                    </a:lnTo>
                    <a:lnTo>
                      <a:pt x="15526" y="24860"/>
                    </a:lnTo>
                    <a:lnTo>
                      <a:pt x="6191" y="24860"/>
                    </a:lnTo>
                    <a:lnTo>
                      <a:pt x="6191" y="39529"/>
                    </a:lnTo>
                    <a:lnTo>
                      <a:pt x="0" y="39529"/>
                    </a:lnTo>
                    <a:lnTo>
                      <a:pt x="0" y="0"/>
                    </a:lnTo>
                    <a:lnTo>
                      <a:pt x="16383" y="0"/>
                    </a:lnTo>
                    <a:close/>
                    <a:moveTo>
                      <a:pt x="16383" y="19336"/>
                    </a:moveTo>
                    <a:cubicBezTo>
                      <a:pt x="17717" y="19336"/>
                      <a:pt x="18860" y="19050"/>
                      <a:pt x="19907" y="18478"/>
                    </a:cubicBezTo>
                    <a:cubicBezTo>
                      <a:pt x="20955" y="17907"/>
                      <a:pt x="21717" y="17050"/>
                      <a:pt x="22289" y="16097"/>
                    </a:cubicBezTo>
                    <a:cubicBezTo>
                      <a:pt x="22860" y="15050"/>
                      <a:pt x="23146" y="13906"/>
                      <a:pt x="23146" y="12573"/>
                    </a:cubicBezTo>
                    <a:cubicBezTo>
                      <a:pt x="23146" y="11240"/>
                      <a:pt x="22860" y="10097"/>
                      <a:pt x="22289" y="9049"/>
                    </a:cubicBezTo>
                    <a:cubicBezTo>
                      <a:pt x="21717" y="8001"/>
                      <a:pt x="20860" y="7239"/>
                      <a:pt x="19907" y="6668"/>
                    </a:cubicBezTo>
                    <a:cubicBezTo>
                      <a:pt x="18860" y="6096"/>
                      <a:pt x="17717" y="5810"/>
                      <a:pt x="16383" y="5810"/>
                    </a:cubicBezTo>
                    <a:lnTo>
                      <a:pt x="6191" y="5810"/>
                    </a:lnTo>
                    <a:lnTo>
                      <a:pt x="6191" y="19336"/>
                    </a:lnTo>
                    <a:lnTo>
                      <a:pt x="16383" y="1933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8CE26D-A586-4A86-AA98-B9D850FBFCD7}"/>
                </a:ext>
              </a:extLst>
            </p:cNvPr>
            <p:cNvSpPr/>
            <p:nvPr userDrawn="1"/>
          </p:nvSpPr>
          <p:spPr>
            <a:xfrm>
              <a:off x="860457" y="4951823"/>
              <a:ext cx="158111" cy="15811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E63CF4-E38C-42FE-9C75-CB2B3DEB5FBD}"/>
                </a:ext>
              </a:extLst>
            </p:cNvPr>
            <p:cNvSpPr/>
            <p:nvPr userDrawn="1"/>
          </p:nvSpPr>
          <p:spPr>
            <a:xfrm>
              <a:off x="573803" y="5104242"/>
              <a:ext cx="286654" cy="286654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7E1EECF-CDF6-475D-8C89-D59E9C677475}"/>
                </a:ext>
              </a:extLst>
            </p:cNvPr>
            <p:cNvSpPr/>
            <p:nvPr userDrawn="1"/>
          </p:nvSpPr>
          <p:spPr>
            <a:xfrm>
              <a:off x="861107" y="5390896"/>
              <a:ext cx="610214" cy="610214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3AA05A6-FEDA-41DC-B943-5B1F42A56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3803" y="0"/>
            <a:ext cx="4325371" cy="6392520"/>
            <a:chOff x="573803" y="0"/>
            <a:chExt cx="4325371" cy="63925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F200040-B841-47B7-8555-E0299CDC24FA}"/>
                </a:ext>
              </a:extLst>
            </p:cNvPr>
            <p:cNvSpPr/>
            <p:nvPr/>
          </p:nvSpPr>
          <p:spPr>
            <a:xfrm>
              <a:off x="1468406" y="0"/>
              <a:ext cx="3430768" cy="539087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AD8DF60-7E0A-43C5-81B6-9B3522A7A826}"/>
                </a:ext>
              </a:extLst>
            </p:cNvPr>
            <p:cNvGrpSpPr/>
            <p:nvPr/>
          </p:nvGrpSpPr>
          <p:grpSpPr>
            <a:xfrm>
              <a:off x="1468406" y="5995719"/>
              <a:ext cx="1059754" cy="396801"/>
              <a:chOff x="1314450" y="6391094"/>
              <a:chExt cx="1123377" cy="420623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0AC5EDAF-1FA5-4CEA-99CA-7D0E1F5DDF81}"/>
                  </a:ext>
                </a:extLst>
              </p:cNvPr>
              <p:cNvSpPr/>
              <p:nvPr/>
            </p:nvSpPr>
            <p:spPr>
              <a:xfrm>
                <a:off x="1314450" y="6396809"/>
                <a:ext cx="78581" cy="78581"/>
              </a:xfrm>
              <a:custGeom>
                <a:avLst/>
                <a:gdLst>
                  <a:gd name="connsiteX0" fmla="*/ 0 w 78581"/>
                  <a:gd name="connsiteY0" fmla="*/ 0 h 78581"/>
                  <a:gd name="connsiteX1" fmla="*/ 78581 w 78581"/>
                  <a:gd name="connsiteY1" fmla="*/ 0 h 78581"/>
                  <a:gd name="connsiteX2" fmla="*/ 78581 w 78581"/>
                  <a:gd name="connsiteY2" fmla="*/ 78581 h 78581"/>
                  <a:gd name="connsiteX3" fmla="*/ 0 w 78581"/>
                  <a:gd name="connsiteY3" fmla="*/ 78581 h 7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581" h="78581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rgbClr val="00B2E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731A324-874D-4D3D-95F1-8AE3303E2272}"/>
                  </a:ext>
                </a:extLst>
              </p:cNvPr>
              <p:cNvSpPr/>
              <p:nvPr/>
            </p:nvSpPr>
            <p:spPr>
              <a:xfrm>
                <a:off x="1316545" y="6391094"/>
                <a:ext cx="995171" cy="420623"/>
              </a:xfrm>
              <a:custGeom>
                <a:avLst/>
                <a:gdLst>
                  <a:gd name="connsiteX0" fmla="*/ 74486 w 995171"/>
                  <a:gd name="connsiteY0" fmla="*/ 131921 h 420623"/>
                  <a:gd name="connsiteX1" fmla="*/ 0 w 995171"/>
                  <a:gd name="connsiteY1" fmla="*/ 131921 h 420623"/>
                  <a:gd name="connsiteX2" fmla="*/ 0 w 995171"/>
                  <a:gd name="connsiteY2" fmla="*/ 414719 h 420623"/>
                  <a:gd name="connsiteX3" fmla="*/ 74486 w 995171"/>
                  <a:gd name="connsiteY3" fmla="*/ 414719 h 420623"/>
                  <a:gd name="connsiteX4" fmla="*/ 74486 w 995171"/>
                  <a:gd name="connsiteY4" fmla="*/ 131921 h 420623"/>
                  <a:gd name="connsiteX5" fmla="*/ 568262 w 995171"/>
                  <a:gd name="connsiteY5" fmla="*/ 417576 h 420623"/>
                  <a:gd name="connsiteX6" fmla="*/ 568262 w 995171"/>
                  <a:gd name="connsiteY6" fmla="*/ 348234 h 420623"/>
                  <a:gd name="connsiteX7" fmla="*/ 541306 w 995171"/>
                  <a:gd name="connsiteY7" fmla="*/ 346520 h 420623"/>
                  <a:gd name="connsiteX8" fmla="*/ 523780 w 995171"/>
                  <a:gd name="connsiteY8" fmla="*/ 338804 h 420623"/>
                  <a:gd name="connsiteX9" fmla="*/ 516065 w 995171"/>
                  <a:gd name="connsiteY9" fmla="*/ 321945 h 420623"/>
                  <a:gd name="connsiteX10" fmla="*/ 514350 w 995171"/>
                  <a:gd name="connsiteY10" fmla="*/ 294608 h 420623"/>
                  <a:gd name="connsiteX11" fmla="*/ 514350 w 995171"/>
                  <a:gd name="connsiteY11" fmla="*/ 195644 h 420623"/>
                  <a:gd name="connsiteX12" fmla="*/ 568262 w 995171"/>
                  <a:gd name="connsiteY12" fmla="*/ 195644 h 420623"/>
                  <a:gd name="connsiteX13" fmla="*/ 568262 w 995171"/>
                  <a:gd name="connsiteY13" fmla="*/ 131921 h 420623"/>
                  <a:gd name="connsiteX14" fmla="*/ 514350 w 995171"/>
                  <a:gd name="connsiteY14" fmla="*/ 131921 h 420623"/>
                  <a:gd name="connsiteX15" fmla="*/ 514350 w 995171"/>
                  <a:gd name="connsiteY15" fmla="*/ 21812 h 420623"/>
                  <a:gd name="connsiteX16" fmla="*/ 439865 w 995171"/>
                  <a:gd name="connsiteY16" fmla="*/ 21812 h 420623"/>
                  <a:gd name="connsiteX17" fmla="*/ 439865 w 995171"/>
                  <a:gd name="connsiteY17" fmla="*/ 295180 h 420623"/>
                  <a:gd name="connsiteX18" fmla="*/ 445865 w 995171"/>
                  <a:gd name="connsiteY18" fmla="*/ 353473 h 420623"/>
                  <a:gd name="connsiteX19" fmla="*/ 465677 w 995171"/>
                  <a:gd name="connsiteY19" fmla="*/ 391001 h 420623"/>
                  <a:gd name="connsiteX20" fmla="*/ 502063 w 995171"/>
                  <a:gd name="connsiteY20" fmla="*/ 411385 h 420623"/>
                  <a:gd name="connsiteX21" fmla="*/ 558927 w 995171"/>
                  <a:gd name="connsiteY21" fmla="*/ 417671 h 420623"/>
                  <a:gd name="connsiteX22" fmla="*/ 568262 w 995171"/>
                  <a:gd name="connsiteY22" fmla="*/ 417671 h 420623"/>
                  <a:gd name="connsiteX23" fmla="*/ 995172 w 995171"/>
                  <a:gd name="connsiteY23" fmla="*/ 0 h 420623"/>
                  <a:gd name="connsiteX24" fmla="*/ 920687 w 995171"/>
                  <a:gd name="connsiteY24" fmla="*/ 0 h 420623"/>
                  <a:gd name="connsiteX25" fmla="*/ 920687 w 995171"/>
                  <a:gd name="connsiteY25" fmla="*/ 414719 h 420623"/>
                  <a:gd name="connsiteX26" fmla="*/ 995172 w 995171"/>
                  <a:gd name="connsiteY26" fmla="*/ 414719 h 420623"/>
                  <a:gd name="connsiteX27" fmla="*/ 995172 w 995171"/>
                  <a:gd name="connsiteY27" fmla="*/ 0 h 420623"/>
                  <a:gd name="connsiteX28" fmla="*/ 367951 w 995171"/>
                  <a:gd name="connsiteY28" fmla="*/ 159830 h 420623"/>
                  <a:gd name="connsiteX29" fmla="*/ 281273 w 995171"/>
                  <a:gd name="connsiteY29" fmla="*/ 126206 h 420623"/>
                  <a:gd name="connsiteX30" fmla="*/ 232410 w 995171"/>
                  <a:gd name="connsiteY30" fmla="*/ 137065 h 420623"/>
                  <a:gd name="connsiteX31" fmla="*/ 195358 w 995171"/>
                  <a:gd name="connsiteY31" fmla="*/ 167259 h 420623"/>
                  <a:gd name="connsiteX32" fmla="*/ 191262 w 995171"/>
                  <a:gd name="connsiteY32" fmla="*/ 172498 h 420623"/>
                  <a:gd name="connsiteX33" fmla="*/ 191262 w 995171"/>
                  <a:gd name="connsiteY33" fmla="*/ 167831 h 420623"/>
                  <a:gd name="connsiteX34" fmla="*/ 191262 w 995171"/>
                  <a:gd name="connsiteY34" fmla="*/ 132017 h 420623"/>
                  <a:gd name="connsiteX35" fmla="*/ 117920 w 995171"/>
                  <a:gd name="connsiteY35" fmla="*/ 132017 h 420623"/>
                  <a:gd name="connsiteX36" fmla="*/ 117920 w 995171"/>
                  <a:gd name="connsiteY36" fmla="*/ 414814 h 420623"/>
                  <a:gd name="connsiteX37" fmla="*/ 191929 w 995171"/>
                  <a:gd name="connsiteY37" fmla="*/ 414814 h 420623"/>
                  <a:gd name="connsiteX38" fmla="*/ 191929 w 995171"/>
                  <a:gd name="connsiteY38" fmla="*/ 264128 h 420623"/>
                  <a:gd name="connsiteX39" fmla="*/ 192024 w 995171"/>
                  <a:gd name="connsiteY39" fmla="*/ 274606 h 420623"/>
                  <a:gd name="connsiteX40" fmla="*/ 192119 w 995171"/>
                  <a:gd name="connsiteY40" fmla="*/ 269558 h 420623"/>
                  <a:gd name="connsiteX41" fmla="*/ 211741 w 995171"/>
                  <a:gd name="connsiteY41" fmla="*/ 210884 h 420623"/>
                  <a:gd name="connsiteX42" fmla="*/ 258985 w 995171"/>
                  <a:gd name="connsiteY42" fmla="*/ 190786 h 420623"/>
                  <a:gd name="connsiteX43" fmla="*/ 307753 w 995171"/>
                  <a:gd name="connsiteY43" fmla="*/ 210407 h 420623"/>
                  <a:gd name="connsiteX44" fmla="*/ 323945 w 995171"/>
                  <a:gd name="connsiteY44" fmla="*/ 264605 h 420623"/>
                  <a:gd name="connsiteX45" fmla="*/ 323945 w 995171"/>
                  <a:gd name="connsiteY45" fmla="*/ 264605 h 420623"/>
                  <a:gd name="connsiteX46" fmla="*/ 323945 w 995171"/>
                  <a:gd name="connsiteY46" fmla="*/ 265176 h 420623"/>
                  <a:gd name="connsiteX47" fmla="*/ 323945 w 995171"/>
                  <a:gd name="connsiteY47" fmla="*/ 265271 h 420623"/>
                  <a:gd name="connsiteX48" fmla="*/ 323945 w 995171"/>
                  <a:gd name="connsiteY48" fmla="*/ 414814 h 420623"/>
                  <a:gd name="connsiteX49" fmla="*/ 399098 w 995171"/>
                  <a:gd name="connsiteY49" fmla="*/ 414814 h 420623"/>
                  <a:gd name="connsiteX50" fmla="*/ 399098 w 995171"/>
                  <a:gd name="connsiteY50" fmla="*/ 254222 h 420623"/>
                  <a:gd name="connsiteX51" fmla="*/ 367951 w 995171"/>
                  <a:gd name="connsiteY51" fmla="*/ 159830 h 420623"/>
                  <a:gd name="connsiteX52" fmla="*/ 881825 w 995171"/>
                  <a:gd name="connsiteY52" fmla="*/ 272796 h 420623"/>
                  <a:gd name="connsiteX53" fmla="*/ 871061 w 995171"/>
                  <a:gd name="connsiteY53" fmla="*/ 215646 h 420623"/>
                  <a:gd name="connsiteX54" fmla="*/ 841057 w 995171"/>
                  <a:gd name="connsiteY54" fmla="*/ 168974 h 420623"/>
                  <a:gd name="connsiteX55" fmla="*/ 794957 w 995171"/>
                  <a:gd name="connsiteY55" fmla="*/ 137636 h 420623"/>
                  <a:gd name="connsiteX56" fmla="*/ 735806 w 995171"/>
                  <a:gd name="connsiteY56" fmla="*/ 126302 h 420623"/>
                  <a:gd name="connsiteX57" fmla="*/ 678371 w 995171"/>
                  <a:gd name="connsiteY57" fmla="*/ 137922 h 420623"/>
                  <a:gd name="connsiteX58" fmla="*/ 631698 w 995171"/>
                  <a:gd name="connsiteY58" fmla="*/ 169355 h 420623"/>
                  <a:gd name="connsiteX59" fmla="*/ 600266 w 995171"/>
                  <a:gd name="connsiteY59" fmla="*/ 216027 h 420623"/>
                  <a:gd name="connsiteX60" fmla="*/ 588645 w 995171"/>
                  <a:gd name="connsiteY60" fmla="*/ 273463 h 420623"/>
                  <a:gd name="connsiteX61" fmla="*/ 599694 w 995171"/>
                  <a:gd name="connsiteY61" fmla="*/ 330899 h 420623"/>
                  <a:gd name="connsiteX62" fmla="*/ 630269 w 995171"/>
                  <a:gd name="connsiteY62" fmla="*/ 377571 h 420623"/>
                  <a:gd name="connsiteX63" fmla="*/ 677513 w 995171"/>
                  <a:gd name="connsiteY63" fmla="*/ 409004 h 420623"/>
                  <a:gd name="connsiteX64" fmla="*/ 738092 w 995171"/>
                  <a:gd name="connsiteY64" fmla="*/ 420624 h 420623"/>
                  <a:gd name="connsiteX65" fmla="*/ 863918 w 995171"/>
                  <a:gd name="connsiteY65" fmla="*/ 365093 h 420623"/>
                  <a:gd name="connsiteX66" fmla="*/ 810292 w 995171"/>
                  <a:gd name="connsiteY66" fmla="*/ 324231 h 420623"/>
                  <a:gd name="connsiteX67" fmla="*/ 738664 w 995171"/>
                  <a:gd name="connsiteY67" fmla="*/ 355854 h 420623"/>
                  <a:gd name="connsiteX68" fmla="*/ 687229 w 995171"/>
                  <a:gd name="connsiteY68" fmla="*/ 341376 h 420623"/>
                  <a:gd name="connsiteX69" fmla="*/ 660368 w 995171"/>
                  <a:gd name="connsiteY69" fmla="*/ 302133 h 420623"/>
                  <a:gd name="connsiteX70" fmla="*/ 659606 w 995171"/>
                  <a:gd name="connsiteY70" fmla="*/ 299466 h 420623"/>
                  <a:gd name="connsiteX71" fmla="*/ 881825 w 995171"/>
                  <a:gd name="connsiteY71" fmla="*/ 299466 h 420623"/>
                  <a:gd name="connsiteX72" fmla="*/ 881825 w 995171"/>
                  <a:gd name="connsiteY72" fmla="*/ 272796 h 420623"/>
                  <a:gd name="connsiteX73" fmla="*/ 660368 w 995171"/>
                  <a:gd name="connsiteY73" fmla="*/ 246793 h 420623"/>
                  <a:gd name="connsiteX74" fmla="*/ 735330 w 995171"/>
                  <a:gd name="connsiteY74" fmla="*/ 189929 h 420623"/>
                  <a:gd name="connsiteX75" fmla="*/ 810387 w 995171"/>
                  <a:gd name="connsiteY75" fmla="*/ 246698 h 420623"/>
                  <a:gd name="connsiteX76" fmla="*/ 660368 w 995171"/>
                  <a:gd name="connsiteY76" fmla="*/ 246793 h 42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995171" h="420623">
                    <a:moveTo>
                      <a:pt x="74486" y="131921"/>
                    </a:moveTo>
                    <a:lnTo>
                      <a:pt x="0" y="131921"/>
                    </a:lnTo>
                    <a:lnTo>
                      <a:pt x="0" y="414719"/>
                    </a:lnTo>
                    <a:lnTo>
                      <a:pt x="74486" y="414719"/>
                    </a:lnTo>
                    <a:lnTo>
                      <a:pt x="74486" y="131921"/>
                    </a:lnTo>
                    <a:close/>
                    <a:moveTo>
                      <a:pt x="568262" y="417576"/>
                    </a:moveTo>
                    <a:lnTo>
                      <a:pt x="568262" y="348234"/>
                    </a:lnTo>
                    <a:cubicBezTo>
                      <a:pt x="557308" y="348139"/>
                      <a:pt x="548259" y="347567"/>
                      <a:pt x="541306" y="346520"/>
                    </a:cubicBezTo>
                    <a:cubicBezTo>
                      <a:pt x="533591" y="345281"/>
                      <a:pt x="527685" y="342710"/>
                      <a:pt x="523780" y="338804"/>
                    </a:cubicBezTo>
                    <a:cubicBezTo>
                      <a:pt x="519875" y="334899"/>
                      <a:pt x="517303" y="329184"/>
                      <a:pt x="516065" y="321945"/>
                    </a:cubicBezTo>
                    <a:cubicBezTo>
                      <a:pt x="514922" y="314992"/>
                      <a:pt x="514350" y="305753"/>
                      <a:pt x="514350" y="294608"/>
                    </a:cubicBezTo>
                    <a:lnTo>
                      <a:pt x="514350" y="195644"/>
                    </a:lnTo>
                    <a:lnTo>
                      <a:pt x="568262" y="195644"/>
                    </a:lnTo>
                    <a:lnTo>
                      <a:pt x="568262" y="131921"/>
                    </a:lnTo>
                    <a:lnTo>
                      <a:pt x="514350" y="131921"/>
                    </a:lnTo>
                    <a:lnTo>
                      <a:pt x="514350" y="21812"/>
                    </a:lnTo>
                    <a:lnTo>
                      <a:pt x="439865" y="21812"/>
                    </a:lnTo>
                    <a:lnTo>
                      <a:pt x="439865" y="295180"/>
                    </a:lnTo>
                    <a:cubicBezTo>
                      <a:pt x="439865" y="318230"/>
                      <a:pt x="441865" y="337852"/>
                      <a:pt x="445865" y="353473"/>
                    </a:cubicBezTo>
                    <a:cubicBezTo>
                      <a:pt x="449771" y="368903"/>
                      <a:pt x="456438" y="381572"/>
                      <a:pt x="465677" y="391001"/>
                    </a:cubicBezTo>
                    <a:cubicBezTo>
                      <a:pt x="474917" y="400431"/>
                      <a:pt x="487204" y="407289"/>
                      <a:pt x="502063" y="411385"/>
                    </a:cubicBezTo>
                    <a:cubicBezTo>
                      <a:pt x="517112" y="415481"/>
                      <a:pt x="536258" y="417671"/>
                      <a:pt x="558927" y="417671"/>
                    </a:cubicBezTo>
                    <a:lnTo>
                      <a:pt x="568262" y="417671"/>
                    </a:lnTo>
                    <a:close/>
                    <a:moveTo>
                      <a:pt x="995172" y="0"/>
                    </a:moveTo>
                    <a:lnTo>
                      <a:pt x="920687" y="0"/>
                    </a:lnTo>
                    <a:lnTo>
                      <a:pt x="920687" y="414719"/>
                    </a:lnTo>
                    <a:lnTo>
                      <a:pt x="995172" y="414719"/>
                    </a:lnTo>
                    <a:lnTo>
                      <a:pt x="995172" y="0"/>
                    </a:lnTo>
                    <a:close/>
                    <a:moveTo>
                      <a:pt x="367951" y="159830"/>
                    </a:moveTo>
                    <a:cubicBezTo>
                      <a:pt x="347282" y="137541"/>
                      <a:pt x="318135" y="126206"/>
                      <a:pt x="281273" y="126206"/>
                    </a:cubicBezTo>
                    <a:cubicBezTo>
                      <a:pt x="263462" y="126206"/>
                      <a:pt x="247079" y="129921"/>
                      <a:pt x="232410" y="137065"/>
                    </a:cubicBezTo>
                    <a:cubicBezTo>
                      <a:pt x="217742" y="144304"/>
                      <a:pt x="205264" y="154496"/>
                      <a:pt x="195358" y="167259"/>
                    </a:cubicBezTo>
                    <a:lnTo>
                      <a:pt x="191262" y="172498"/>
                    </a:lnTo>
                    <a:lnTo>
                      <a:pt x="191262" y="167831"/>
                    </a:lnTo>
                    <a:lnTo>
                      <a:pt x="191262" y="132017"/>
                    </a:lnTo>
                    <a:lnTo>
                      <a:pt x="117920" y="132017"/>
                    </a:lnTo>
                    <a:lnTo>
                      <a:pt x="117920" y="414814"/>
                    </a:lnTo>
                    <a:lnTo>
                      <a:pt x="191929" y="414814"/>
                    </a:lnTo>
                    <a:lnTo>
                      <a:pt x="191929" y="264128"/>
                    </a:lnTo>
                    <a:lnTo>
                      <a:pt x="192024" y="274606"/>
                    </a:lnTo>
                    <a:cubicBezTo>
                      <a:pt x="192024" y="272891"/>
                      <a:pt x="192024" y="271177"/>
                      <a:pt x="192119" y="269558"/>
                    </a:cubicBezTo>
                    <a:cubicBezTo>
                      <a:pt x="192881" y="243173"/>
                      <a:pt x="199454" y="223456"/>
                      <a:pt x="211741" y="210884"/>
                    </a:cubicBezTo>
                    <a:cubicBezTo>
                      <a:pt x="224790" y="197549"/>
                      <a:pt x="240697" y="190786"/>
                      <a:pt x="258985" y="190786"/>
                    </a:cubicBezTo>
                    <a:cubicBezTo>
                      <a:pt x="280511" y="190786"/>
                      <a:pt x="296894" y="197358"/>
                      <a:pt x="307753" y="210407"/>
                    </a:cubicBezTo>
                    <a:cubicBezTo>
                      <a:pt x="318421" y="223171"/>
                      <a:pt x="323850" y="241364"/>
                      <a:pt x="323945" y="264605"/>
                    </a:cubicBezTo>
                    <a:lnTo>
                      <a:pt x="323945" y="264605"/>
                    </a:lnTo>
                    <a:lnTo>
                      <a:pt x="323945" y="265176"/>
                    </a:lnTo>
                    <a:lnTo>
                      <a:pt x="323945" y="265271"/>
                    </a:lnTo>
                    <a:lnTo>
                      <a:pt x="323945" y="414814"/>
                    </a:lnTo>
                    <a:lnTo>
                      <a:pt x="399098" y="414814"/>
                    </a:lnTo>
                    <a:lnTo>
                      <a:pt x="399098" y="254222"/>
                    </a:lnTo>
                    <a:cubicBezTo>
                      <a:pt x="399193" y="213931"/>
                      <a:pt x="388620" y="182118"/>
                      <a:pt x="367951" y="159830"/>
                    </a:cubicBezTo>
                    <a:moveTo>
                      <a:pt x="881825" y="272796"/>
                    </a:moveTo>
                    <a:cubicBezTo>
                      <a:pt x="881825" y="252508"/>
                      <a:pt x="878205" y="233267"/>
                      <a:pt x="871061" y="215646"/>
                    </a:cubicBezTo>
                    <a:cubicBezTo>
                      <a:pt x="863918" y="198025"/>
                      <a:pt x="853821" y="182309"/>
                      <a:pt x="841057" y="168974"/>
                    </a:cubicBezTo>
                    <a:cubicBezTo>
                      <a:pt x="828294" y="155639"/>
                      <a:pt x="812768" y="145066"/>
                      <a:pt x="794957" y="137636"/>
                    </a:cubicBezTo>
                    <a:cubicBezTo>
                      <a:pt x="777145" y="130112"/>
                      <a:pt x="757238" y="126302"/>
                      <a:pt x="735806" y="126302"/>
                    </a:cubicBezTo>
                    <a:cubicBezTo>
                      <a:pt x="715518" y="126302"/>
                      <a:pt x="696182" y="130207"/>
                      <a:pt x="678371" y="137922"/>
                    </a:cubicBezTo>
                    <a:cubicBezTo>
                      <a:pt x="660559" y="145637"/>
                      <a:pt x="644843" y="156210"/>
                      <a:pt x="631698" y="169355"/>
                    </a:cubicBezTo>
                    <a:cubicBezTo>
                      <a:pt x="618554" y="182499"/>
                      <a:pt x="607981" y="198215"/>
                      <a:pt x="600266" y="216027"/>
                    </a:cubicBezTo>
                    <a:cubicBezTo>
                      <a:pt x="592550" y="233839"/>
                      <a:pt x="588645" y="253175"/>
                      <a:pt x="588645" y="273463"/>
                    </a:cubicBezTo>
                    <a:cubicBezTo>
                      <a:pt x="588645" y="293751"/>
                      <a:pt x="592360" y="313087"/>
                      <a:pt x="599694" y="330899"/>
                    </a:cubicBezTo>
                    <a:cubicBezTo>
                      <a:pt x="607028" y="348710"/>
                      <a:pt x="617315" y="364426"/>
                      <a:pt x="630269" y="377571"/>
                    </a:cubicBezTo>
                    <a:cubicBezTo>
                      <a:pt x="643223" y="390716"/>
                      <a:pt x="659130" y="401288"/>
                      <a:pt x="677513" y="409004"/>
                    </a:cubicBezTo>
                    <a:cubicBezTo>
                      <a:pt x="695897" y="416719"/>
                      <a:pt x="716280" y="420624"/>
                      <a:pt x="738092" y="420624"/>
                    </a:cubicBezTo>
                    <a:cubicBezTo>
                      <a:pt x="801148" y="420624"/>
                      <a:pt x="840391" y="391954"/>
                      <a:pt x="863918" y="365093"/>
                    </a:cubicBezTo>
                    <a:lnTo>
                      <a:pt x="810292" y="324231"/>
                    </a:lnTo>
                    <a:cubicBezTo>
                      <a:pt x="798957" y="337661"/>
                      <a:pt x="772192" y="355854"/>
                      <a:pt x="738664" y="355854"/>
                    </a:cubicBezTo>
                    <a:cubicBezTo>
                      <a:pt x="717614" y="355854"/>
                      <a:pt x="700373" y="350996"/>
                      <a:pt x="687229" y="341376"/>
                    </a:cubicBezTo>
                    <a:cubicBezTo>
                      <a:pt x="674084" y="331756"/>
                      <a:pt x="665036" y="318611"/>
                      <a:pt x="660368" y="302133"/>
                    </a:cubicBezTo>
                    <a:lnTo>
                      <a:pt x="659606" y="299466"/>
                    </a:lnTo>
                    <a:lnTo>
                      <a:pt x="881825" y="299466"/>
                    </a:lnTo>
                    <a:lnTo>
                      <a:pt x="881825" y="272796"/>
                    </a:lnTo>
                    <a:close/>
                    <a:moveTo>
                      <a:pt x="660368" y="246793"/>
                    </a:moveTo>
                    <a:cubicBezTo>
                      <a:pt x="660368" y="226124"/>
                      <a:pt x="684086" y="189929"/>
                      <a:pt x="735330" y="189929"/>
                    </a:cubicBezTo>
                    <a:cubicBezTo>
                      <a:pt x="786575" y="189929"/>
                      <a:pt x="810387" y="226028"/>
                      <a:pt x="810387" y="246698"/>
                    </a:cubicBezTo>
                    <a:lnTo>
                      <a:pt x="660368" y="24679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34E3A93-BFC9-49AD-8CF7-7EDF2A13157E}"/>
                  </a:ext>
                </a:extLst>
              </p:cNvPr>
              <p:cNvSpPr/>
              <p:nvPr/>
            </p:nvSpPr>
            <p:spPr>
              <a:xfrm>
                <a:off x="2358770" y="6728469"/>
                <a:ext cx="79057" cy="79057"/>
              </a:xfrm>
              <a:custGeom>
                <a:avLst/>
                <a:gdLst>
                  <a:gd name="connsiteX0" fmla="*/ 39529 w 79057"/>
                  <a:gd name="connsiteY0" fmla="*/ 5620 h 79057"/>
                  <a:gd name="connsiteX1" fmla="*/ 73438 w 79057"/>
                  <a:gd name="connsiteY1" fmla="*/ 39529 h 79057"/>
                  <a:gd name="connsiteX2" fmla="*/ 39529 w 79057"/>
                  <a:gd name="connsiteY2" fmla="*/ 73438 h 79057"/>
                  <a:gd name="connsiteX3" fmla="*/ 5620 w 79057"/>
                  <a:gd name="connsiteY3" fmla="*/ 39529 h 79057"/>
                  <a:gd name="connsiteX4" fmla="*/ 39529 w 79057"/>
                  <a:gd name="connsiteY4" fmla="*/ 5620 h 79057"/>
                  <a:gd name="connsiteX5" fmla="*/ 39529 w 79057"/>
                  <a:gd name="connsiteY5" fmla="*/ 0 h 79057"/>
                  <a:gd name="connsiteX6" fmla="*/ 0 w 79057"/>
                  <a:gd name="connsiteY6" fmla="*/ 39529 h 79057"/>
                  <a:gd name="connsiteX7" fmla="*/ 39529 w 79057"/>
                  <a:gd name="connsiteY7" fmla="*/ 79058 h 79057"/>
                  <a:gd name="connsiteX8" fmla="*/ 79058 w 79057"/>
                  <a:gd name="connsiteY8" fmla="*/ 39529 h 79057"/>
                  <a:gd name="connsiteX9" fmla="*/ 39529 w 79057"/>
                  <a:gd name="connsiteY9" fmla="*/ 0 h 79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9057" h="79057">
                    <a:moveTo>
                      <a:pt x="39529" y="5620"/>
                    </a:moveTo>
                    <a:cubicBezTo>
                      <a:pt x="58198" y="5620"/>
                      <a:pt x="73438" y="20860"/>
                      <a:pt x="73438" y="39529"/>
                    </a:cubicBezTo>
                    <a:cubicBezTo>
                      <a:pt x="73438" y="58198"/>
                      <a:pt x="58198" y="73438"/>
                      <a:pt x="39529" y="73438"/>
                    </a:cubicBezTo>
                    <a:cubicBezTo>
                      <a:pt x="20860" y="73438"/>
                      <a:pt x="5620" y="58198"/>
                      <a:pt x="5620" y="39529"/>
                    </a:cubicBezTo>
                    <a:cubicBezTo>
                      <a:pt x="5620" y="20860"/>
                      <a:pt x="20860" y="5620"/>
                      <a:pt x="39529" y="5620"/>
                    </a:cubicBezTo>
                    <a:moveTo>
                      <a:pt x="39529" y="0"/>
                    </a:moveTo>
                    <a:cubicBezTo>
                      <a:pt x="17717" y="0"/>
                      <a:pt x="0" y="17717"/>
                      <a:pt x="0" y="39529"/>
                    </a:cubicBezTo>
                    <a:cubicBezTo>
                      <a:pt x="0" y="61341"/>
                      <a:pt x="17717" y="79058"/>
                      <a:pt x="39529" y="79058"/>
                    </a:cubicBezTo>
                    <a:cubicBezTo>
                      <a:pt x="61341" y="79058"/>
                      <a:pt x="79058" y="61341"/>
                      <a:pt x="79058" y="39529"/>
                    </a:cubicBezTo>
                    <a:cubicBezTo>
                      <a:pt x="79058" y="17717"/>
                      <a:pt x="61341" y="0"/>
                      <a:pt x="39529" y="0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39DD8F2-C56B-454C-9A84-A663F83DB6CE}"/>
                  </a:ext>
                </a:extLst>
              </p:cNvPr>
              <p:cNvSpPr/>
              <p:nvPr/>
            </p:nvSpPr>
            <p:spPr>
              <a:xfrm>
                <a:off x="2384869" y="6748090"/>
                <a:ext cx="30765" cy="39528"/>
              </a:xfrm>
              <a:custGeom>
                <a:avLst/>
                <a:gdLst>
                  <a:gd name="connsiteX0" fmla="*/ 16383 w 30765"/>
                  <a:gd name="connsiteY0" fmla="*/ 95 h 39528"/>
                  <a:gd name="connsiteX1" fmla="*/ 23051 w 30765"/>
                  <a:gd name="connsiteY1" fmla="*/ 1715 h 39528"/>
                  <a:gd name="connsiteX2" fmla="*/ 27718 w 30765"/>
                  <a:gd name="connsiteY2" fmla="*/ 6191 h 39528"/>
                  <a:gd name="connsiteX3" fmla="*/ 29337 w 30765"/>
                  <a:gd name="connsiteY3" fmla="*/ 12478 h 39528"/>
                  <a:gd name="connsiteX4" fmla="*/ 27146 w 30765"/>
                  <a:gd name="connsiteY4" fmla="*/ 19622 h 39528"/>
                  <a:gd name="connsiteX5" fmla="*/ 21812 w 30765"/>
                  <a:gd name="connsiteY5" fmla="*/ 23717 h 39528"/>
                  <a:gd name="connsiteX6" fmla="*/ 30766 w 30765"/>
                  <a:gd name="connsiteY6" fmla="*/ 39529 h 39528"/>
                  <a:gd name="connsiteX7" fmla="*/ 23717 w 30765"/>
                  <a:gd name="connsiteY7" fmla="*/ 39529 h 39528"/>
                  <a:gd name="connsiteX8" fmla="*/ 15526 w 30765"/>
                  <a:gd name="connsiteY8" fmla="*/ 24860 h 39528"/>
                  <a:gd name="connsiteX9" fmla="*/ 6191 w 30765"/>
                  <a:gd name="connsiteY9" fmla="*/ 24860 h 39528"/>
                  <a:gd name="connsiteX10" fmla="*/ 6191 w 30765"/>
                  <a:gd name="connsiteY10" fmla="*/ 39529 h 39528"/>
                  <a:gd name="connsiteX11" fmla="*/ 0 w 30765"/>
                  <a:gd name="connsiteY11" fmla="*/ 39529 h 39528"/>
                  <a:gd name="connsiteX12" fmla="*/ 0 w 30765"/>
                  <a:gd name="connsiteY12" fmla="*/ 0 h 39528"/>
                  <a:gd name="connsiteX13" fmla="*/ 16383 w 30765"/>
                  <a:gd name="connsiteY13" fmla="*/ 0 h 39528"/>
                  <a:gd name="connsiteX14" fmla="*/ 16383 w 30765"/>
                  <a:gd name="connsiteY14" fmla="*/ 19336 h 39528"/>
                  <a:gd name="connsiteX15" fmla="*/ 19907 w 30765"/>
                  <a:gd name="connsiteY15" fmla="*/ 18478 h 39528"/>
                  <a:gd name="connsiteX16" fmla="*/ 22289 w 30765"/>
                  <a:gd name="connsiteY16" fmla="*/ 16097 h 39528"/>
                  <a:gd name="connsiteX17" fmla="*/ 23146 w 30765"/>
                  <a:gd name="connsiteY17" fmla="*/ 12573 h 39528"/>
                  <a:gd name="connsiteX18" fmla="*/ 22289 w 30765"/>
                  <a:gd name="connsiteY18" fmla="*/ 9049 h 39528"/>
                  <a:gd name="connsiteX19" fmla="*/ 19907 w 30765"/>
                  <a:gd name="connsiteY19" fmla="*/ 6668 h 39528"/>
                  <a:gd name="connsiteX20" fmla="*/ 16383 w 30765"/>
                  <a:gd name="connsiteY20" fmla="*/ 5810 h 39528"/>
                  <a:gd name="connsiteX21" fmla="*/ 6191 w 30765"/>
                  <a:gd name="connsiteY21" fmla="*/ 5810 h 39528"/>
                  <a:gd name="connsiteX22" fmla="*/ 6191 w 30765"/>
                  <a:gd name="connsiteY22" fmla="*/ 19336 h 39528"/>
                  <a:gd name="connsiteX23" fmla="*/ 16383 w 30765"/>
                  <a:gd name="connsiteY23" fmla="*/ 19336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0765" h="39528">
                    <a:moveTo>
                      <a:pt x="16383" y="95"/>
                    </a:moveTo>
                    <a:cubicBezTo>
                      <a:pt x="18860" y="95"/>
                      <a:pt x="21050" y="667"/>
                      <a:pt x="23051" y="1715"/>
                    </a:cubicBezTo>
                    <a:cubicBezTo>
                      <a:pt x="25051" y="2762"/>
                      <a:pt x="26575" y="4286"/>
                      <a:pt x="27718" y="6191"/>
                    </a:cubicBezTo>
                    <a:cubicBezTo>
                      <a:pt x="28861" y="8096"/>
                      <a:pt x="29337" y="10192"/>
                      <a:pt x="29337" y="12478"/>
                    </a:cubicBezTo>
                    <a:cubicBezTo>
                      <a:pt x="29337" y="15335"/>
                      <a:pt x="28575" y="17717"/>
                      <a:pt x="27146" y="19622"/>
                    </a:cubicBezTo>
                    <a:cubicBezTo>
                      <a:pt x="25718" y="21527"/>
                      <a:pt x="23908" y="22860"/>
                      <a:pt x="21812" y="23717"/>
                    </a:cubicBezTo>
                    <a:lnTo>
                      <a:pt x="30766" y="39529"/>
                    </a:lnTo>
                    <a:lnTo>
                      <a:pt x="23717" y="39529"/>
                    </a:lnTo>
                    <a:lnTo>
                      <a:pt x="15526" y="24860"/>
                    </a:lnTo>
                    <a:lnTo>
                      <a:pt x="6191" y="24860"/>
                    </a:lnTo>
                    <a:lnTo>
                      <a:pt x="6191" y="39529"/>
                    </a:lnTo>
                    <a:lnTo>
                      <a:pt x="0" y="39529"/>
                    </a:lnTo>
                    <a:lnTo>
                      <a:pt x="0" y="0"/>
                    </a:lnTo>
                    <a:lnTo>
                      <a:pt x="16383" y="0"/>
                    </a:lnTo>
                    <a:close/>
                    <a:moveTo>
                      <a:pt x="16383" y="19336"/>
                    </a:moveTo>
                    <a:cubicBezTo>
                      <a:pt x="17717" y="19336"/>
                      <a:pt x="18860" y="19050"/>
                      <a:pt x="19907" y="18478"/>
                    </a:cubicBezTo>
                    <a:cubicBezTo>
                      <a:pt x="20955" y="17907"/>
                      <a:pt x="21717" y="17050"/>
                      <a:pt x="22289" y="16097"/>
                    </a:cubicBezTo>
                    <a:cubicBezTo>
                      <a:pt x="22860" y="15050"/>
                      <a:pt x="23146" y="13906"/>
                      <a:pt x="23146" y="12573"/>
                    </a:cubicBezTo>
                    <a:cubicBezTo>
                      <a:pt x="23146" y="11240"/>
                      <a:pt x="22860" y="10097"/>
                      <a:pt x="22289" y="9049"/>
                    </a:cubicBezTo>
                    <a:cubicBezTo>
                      <a:pt x="21717" y="8001"/>
                      <a:pt x="20860" y="7239"/>
                      <a:pt x="19907" y="6668"/>
                    </a:cubicBezTo>
                    <a:cubicBezTo>
                      <a:pt x="18860" y="6096"/>
                      <a:pt x="17717" y="5810"/>
                      <a:pt x="16383" y="5810"/>
                    </a:cubicBezTo>
                    <a:lnTo>
                      <a:pt x="6191" y="5810"/>
                    </a:lnTo>
                    <a:lnTo>
                      <a:pt x="6191" y="19336"/>
                    </a:lnTo>
                    <a:lnTo>
                      <a:pt x="16383" y="1933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C1BCBB2-B699-44A9-B291-3CCD0D0E00F2}"/>
                </a:ext>
              </a:extLst>
            </p:cNvPr>
            <p:cNvSpPr/>
            <p:nvPr/>
          </p:nvSpPr>
          <p:spPr>
            <a:xfrm>
              <a:off x="860457" y="4951823"/>
              <a:ext cx="158111" cy="15811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3D17A91-F49E-45DE-835E-543E5DCD8458}"/>
                </a:ext>
              </a:extLst>
            </p:cNvPr>
            <p:cNvSpPr/>
            <p:nvPr/>
          </p:nvSpPr>
          <p:spPr>
            <a:xfrm>
              <a:off x="573803" y="5104242"/>
              <a:ext cx="286654" cy="286654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7E01F40-8D2A-43E6-B578-00B92049883B}"/>
                </a:ext>
              </a:extLst>
            </p:cNvPr>
            <p:cNvSpPr/>
            <p:nvPr/>
          </p:nvSpPr>
          <p:spPr>
            <a:xfrm>
              <a:off x="861107" y="5390896"/>
              <a:ext cx="610214" cy="610214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2825262-3F6E-4DC6-AA53-E30B25B158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43438" y="944163"/>
            <a:ext cx="9810362" cy="627700"/>
          </a:xfrm>
        </p:spPr>
        <p:txBody>
          <a:bodyPr anchor="b" anchorCtr="0">
            <a:norm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IntelOne Text" panose="020B0503020203020204" pitchFamily="34" charset="7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6BC2F-544E-4727-A6CC-2BE3B3E01B5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42536" y="1635111"/>
            <a:ext cx="9789007" cy="1874852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0B31C-0AD0-4CC0-BF2B-DECE53E6665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42536" y="3602038"/>
            <a:ext cx="9789007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6312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E1B587A-481D-4354-9508-D5D8FF887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3803" y="0"/>
            <a:ext cx="4325371" cy="6377476"/>
            <a:chOff x="573803" y="0"/>
            <a:chExt cx="4325371" cy="637747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CFE29C8-410C-4059-919F-670CE49EA18F}"/>
                </a:ext>
              </a:extLst>
            </p:cNvPr>
            <p:cNvSpPr/>
            <p:nvPr userDrawn="1"/>
          </p:nvSpPr>
          <p:spPr>
            <a:xfrm>
              <a:off x="1468406" y="0"/>
              <a:ext cx="3430768" cy="53908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ADCBE42-BEC7-4DF9-A16F-7E76C7D448E8}"/>
                </a:ext>
              </a:extLst>
            </p:cNvPr>
            <p:cNvSpPr/>
            <p:nvPr userDrawn="1"/>
          </p:nvSpPr>
          <p:spPr>
            <a:xfrm>
              <a:off x="860457" y="4951823"/>
              <a:ext cx="158111" cy="158111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AA47B74-98DC-499D-981D-583A2DD69E50}"/>
                </a:ext>
              </a:extLst>
            </p:cNvPr>
            <p:cNvSpPr/>
            <p:nvPr userDrawn="1"/>
          </p:nvSpPr>
          <p:spPr>
            <a:xfrm>
              <a:off x="573803" y="5104242"/>
              <a:ext cx="286654" cy="286654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3D68EB8-A34F-47E3-8B7F-5FF260D65B7C}"/>
                </a:ext>
              </a:extLst>
            </p:cNvPr>
            <p:cNvSpPr/>
            <p:nvPr userDrawn="1"/>
          </p:nvSpPr>
          <p:spPr>
            <a:xfrm>
              <a:off x="861107" y="5390896"/>
              <a:ext cx="610214" cy="610214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07897D68-7CB8-406F-9146-F00DE71319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66513" y="5992753"/>
              <a:ext cx="1031758" cy="384723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6D8E5A8-9477-47F6-9CA7-9A7DC4670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3803" y="0"/>
            <a:ext cx="4325371" cy="6377476"/>
            <a:chOff x="573803" y="0"/>
            <a:chExt cx="4325371" cy="63774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F200040-B841-47B7-8555-E0299CDC24FA}"/>
                </a:ext>
              </a:extLst>
            </p:cNvPr>
            <p:cNvSpPr/>
            <p:nvPr/>
          </p:nvSpPr>
          <p:spPr>
            <a:xfrm>
              <a:off x="1468406" y="0"/>
              <a:ext cx="3430768" cy="53908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24C56C1-BF0A-4234-81F8-D2B769834C58}"/>
                </a:ext>
              </a:extLst>
            </p:cNvPr>
            <p:cNvSpPr/>
            <p:nvPr/>
          </p:nvSpPr>
          <p:spPr>
            <a:xfrm>
              <a:off x="860457" y="4951823"/>
              <a:ext cx="158111" cy="158111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57C8AC4-A26E-48AF-9B2F-93A0F02E758D}"/>
                </a:ext>
              </a:extLst>
            </p:cNvPr>
            <p:cNvSpPr/>
            <p:nvPr/>
          </p:nvSpPr>
          <p:spPr>
            <a:xfrm>
              <a:off x="573803" y="5104242"/>
              <a:ext cx="286654" cy="286654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D5060BD-E2D2-44BB-ADFB-2B20CEB8775D}"/>
                </a:ext>
              </a:extLst>
            </p:cNvPr>
            <p:cNvSpPr/>
            <p:nvPr/>
          </p:nvSpPr>
          <p:spPr>
            <a:xfrm>
              <a:off x="861107" y="5390896"/>
              <a:ext cx="610214" cy="610214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5A184651-D34A-4937-8369-48ADD8E89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66513" y="5992753"/>
              <a:ext cx="1031758" cy="384723"/>
            </a:xfrm>
            <a:prstGeom prst="rect">
              <a:avLst/>
            </a:prstGeom>
          </p:spPr>
        </p:pic>
      </p:grp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2825262-3F6E-4DC6-AA53-E30B25B158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43438" y="944163"/>
            <a:ext cx="9810362" cy="627700"/>
          </a:xfrm>
        </p:spPr>
        <p:txBody>
          <a:bodyPr anchor="b" anchorCtr="0">
            <a:normAutofit/>
          </a:bodyPr>
          <a:lstStyle>
            <a:lvl1pPr marL="0" indent="0">
              <a:buFontTx/>
              <a:buNone/>
              <a:defRPr sz="1600">
                <a:solidFill>
                  <a:schemeClr val="accent1"/>
                </a:solidFill>
                <a:latin typeface="IntelOne Text" panose="020B0503020203020204" pitchFamily="34" charset="7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6BC2F-544E-4727-A6CC-2BE3B3E01B5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42536" y="1635111"/>
            <a:ext cx="9789007" cy="1874852"/>
          </a:xfrm>
        </p:spPr>
        <p:txBody>
          <a:bodyPr anchor="b"/>
          <a:lstStyle>
            <a:lvl1pPr algn="l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0B31C-0AD0-4CC0-BF2B-DECE53E6665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42536" y="3602038"/>
            <a:ext cx="9789007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8568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"/>
          <p:cNvSpPr/>
          <p:nvPr/>
        </p:nvSpPr>
        <p:spPr>
          <a:xfrm>
            <a:off x="1466513" y="-28456"/>
            <a:ext cx="3430768" cy="5421617"/>
          </a:xfrm>
          <a:prstGeom prst="rect">
            <a:avLst/>
          </a:prstGeom>
          <a:solidFill>
            <a:srgbClr val="E7E7E7">
              <a:alpha val="39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22" name="Title Text">
            <a:extLst>
              <a:ext uri="{FF2B5EF4-FFF2-40B4-BE49-F238E27FC236}">
                <a16:creationId xmlns:a16="http://schemas.microsoft.com/office/drawing/2014/main" id="{82EC668F-6093-6548-B182-47568630AF8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895475" y="3585279"/>
            <a:ext cx="10972801" cy="1091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>
              <a:defRPr sz="75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75 </a:t>
            </a:r>
            <a:r>
              <a:rPr lang="en-US" dirty="0" err="1"/>
              <a:t>pt</a:t>
            </a:r>
            <a:r>
              <a:rPr lang="en-US" dirty="0"/>
              <a:t> Intel Clear</a:t>
            </a:r>
            <a:endParaRPr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87CC838-4D6E-4C99-A3F1-81F2913C62B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5475" y="3182315"/>
            <a:ext cx="10296524" cy="304800"/>
          </a:xfrm>
        </p:spPr>
        <p:txBody>
          <a:bodyPr>
            <a:normAutofit/>
          </a:bodyPr>
          <a:lstStyle>
            <a:lvl1pPr marL="0" indent="0">
              <a:buNone/>
              <a:defRPr sz="1600" b="1" i="0">
                <a:solidFill>
                  <a:schemeClr val="accent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16pt Intel Clear Bold Intro: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0C3E650-A810-40D9-81A8-D3E73C9326E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908348" y="4778609"/>
            <a:ext cx="10283651" cy="326776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bg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18pt Intel Clear Subhead, Date, Etc.</a:t>
            </a:r>
          </a:p>
        </p:txBody>
      </p:sp>
      <p:sp>
        <p:nvSpPr>
          <p:cNvPr id="10" name="Square">
            <a:extLst>
              <a:ext uri="{FF2B5EF4-FFF2-40B4-BE49-F238E27FC236}">
                <a16:creationId xmlns:a16="http://schemas.microsoft.com/office/drawing/2014/main" id="{99F366F8-DC49-4E0B-B131-1FB92CC518E3}"/>
              </a:ext>
            </a:extLst>
          </p:cNvPr>
          <p:cNvSpPr/>
          <p:nvPr userDrawn="1"/>
        </p:nvSpPr>
        <p:spPr>
          <a:xfrm>
            <a:off x="861107" y="5390896"/>
            <a:ext cx="607299" cy="607299"/>
          </a:xfrm>
          <a:prstGeom prst="rect">
            <a:avLst/>
          </a:prstGeom>
          <a:solidFill>
            <a:srgbClr val="2872C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10443275-64C7-4249-92B8-990C3BB41279}"/>
              </a:ext>
            </a:extLst>
          </p:cNvPr>
          <p:cNvSpPr/>
          <p:nvPr userDrawn="1"/>
        </p:nvSpPr>
        <p:spPr>
          <a:xfrm>
            <a:off x="576067" y="5108797"/>
            <a:ext cx="286654" cy="282073"/>
          </a:xfrm>
          <a:prstGeom prst="rect">
            <a:avLst/>
          </a:prstGeom>
          <a:solidFill>
            <a:srgbClr val="00C7FD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2" name="Square">
            <a:extLst>
              <a:ext uri="{FF2B5EF4-FFF2-40B4-BE49-F238E27FC236}">
                <a16:creationId xmlns:a16="http://schemas.microsoft.com/office/drawing/2014/main" id="{85908D9A-1608-44B4-A0A3-FC9E665728CA}"/>
              </a:ext>
            </a:extLst>
          </p:cNvPr>
          <p:cNvSpPr/>
          <p:nvPr userDrawn="1"/>
        </p:nvSpPr>
        <p:spPr>
          <a:xfrm>
            <a:off x="861107" y="4952474"/>
            <a:ext cx="157461" cy="157461"/>
          </a:xfrm>
          <a:prstGeom prst="rect">
            <a:avLst/>
          </a:prstGeom>
          <a:solidFill>
            <a:srgbClr val="2872C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952F383-4862-4271-B541-5612120030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6513" y="5992753"/>
            <a:ext cx="1031758" cy="3847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FED8978-A255-4274-9193-ABEEFF92683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468406" y="1324952"/>
            <a:ext cx="3429746" cy="146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7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509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15AA-229D-4A6C-90C6-57CFD374E6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299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7416-C44D-4788-AE82-AF3D1327DA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21694"/>
            <a:ext cx="10972800" cy="119982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68FF6-8FD0-4E13-A01B-AB7AF941C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1000" y="1487056"/>
            <a:ext cx="10972800" cy="4689908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871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4" orient="horz" pos="2160">
          <p15:clr>
            <a:srgbClr val="FBAE40"/>
          </p15:clr>
        </p15:guide>
        <p15:guide id="5" pos="240">
          <p15:clr>
            <a:srgbClr val="FBAE40"/>
          </p15:clr>
        </p15:guide>
        <p15:guide id="6" pos="7152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7416-C44D-4788-AE82-AF3D1327DA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21694"/>
            <a:ext cx="10972800" cy="119982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C827E3-834F-40BA-9518-B0648BD536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00" y="1494289"/>
            <a:ext cx="10972800" cy="5254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chemeClr val="accent1"/>
                </a:solidFill>
                <a:latin typeface="IntelOne Text" panose="020B0503020203020204" pitchFamily="34" charset="7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68FF6-8FD0-4E13-A01B-AB7AF941C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1000" y="2110067"/>
            <a:ext cx="10972800" cy="4084256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316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  <p15:guide id="3" pos="715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B35A4-51BC-4EA4-8E63-8A7D09FB8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66EBB2-584E-4CD8-BAAE-06D480D3A0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00" y="1495361"/>
            <a:ext cx="10972800" cy="530454"/>
          </a:xfrm>
        </p:spPr>
        <p:txBody>
          <a:bodyPr>
            <a:noAutofit/>
          </a:bodyPr>
          <a:lstStyle>
            <a:lvl1pPr marL="0" indent="0">
              <a:buNone/>
              <a:defRPr sz="3200" b="0" i="0">
                <a:solidFill>
                  <a:schemeClr val="accent1"/>
                </a:solidFill>
                <a:latin typeface="IntelOne Text" panose="020B0503020203020204" pitchFamily="34" charset="7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6AEA0-8A4A-4395-842E-1588A8A29D4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0999" y="2105680"/>
            <a:ext cx="5429865" cy="4095774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29D013-C7B6-4628-B2EF-9C1967AE612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923935" y="2105680"/>
            <a:ext cx="5429865" cy="4095774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5399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B35A4-51BC-4EA4-8E63-8A7D09FB8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6AEA0-8A4A-4395-842E-1588A8A29D4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0999" y="1496292"/>
            <a:ext cx="5429865" cy="4686689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29D013-C7B6-4628-B2EF-9C1967AE612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923935" y="1496292"/>
            <a:ext cx="5429865" cy="4686689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66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&amp;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B35A4-51BC-4EA4-8E63-8A7D09FB8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21694"/>
            <a:ext cx="5429864" cy="1199822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66EBB2-584E-4CD8-BAAE-06D480D3A0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00" y="1495361"/>
            <a:ext cx="5429864" cy="530454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accent1"/>
                </a:solidFill>
                <a:latin typeface="IntelOne Text" panose="020B0503020203020204" pitchFamily="34" charset="7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6AEA0-8A4A-4395-842E-1588A8A29D4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0999" y="2105680"/>
            <a:ext cx="5429865" cy="4095774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F6811E0-242E-4455-9E93-6248E7DEDA0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26394" y="230287"/>
            <a:ext cx="5429250" cy="241068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9775C37-EE38-450C-8269-79E50F8E88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26138" y="2655075"/>
            <a:ext cx="5429250" cy="470063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DC24117-8044-4F60-A59D-9F61002D6C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3331781"/>
            <a:ext cx="5429250" cy="241068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05F9606-8CF6-4C56-B2B6-E8A04B25F11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4294" y="5767077"/>
            <a:ext cx="5429250" cy="470063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521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&amp; 1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B35A4-51BC-4EA4-8E63-8A7D09FB8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21694"/>
            <a:ext cx="5429864" cy="1199822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6AEA0-8A4A-4395-842E-1588A8A29D4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0999" y="2105680"/>
            <a:ext cx="5429865" cy="4095774"/>
          </a:xfrm>
        </p:spPr>
        <p:txBody>
          <a:bodyPr/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F6811E0-242E-4455-9E93-6248E7DEDA0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26394" y="0"/>
            <a:ext cx="5808406" cy="640079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C4D1D699-1964-9A45-A892-EAAC949B82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00" y="1495361"/>
            <a:ext cx="5429864" cy="530454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accent1"/>
                </a:solidFill>
                <a:latin typeface="IntelOne Text" panose="020B0503020203020204" pitchFamily="34" charset="7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252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F6811E0-242E-4455-9E93-6248E7DEDA0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1734800" cy="640079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8359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A8C51-69D0-4653-9DD4-C9657C8565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A8B5C-DC90-4F60-9A7A-08826CF808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00" y="1441833"/>
            <a:ext cx="10972800" cy="4241800"/>
          </a:xfrm>
        </p:spPr>
        <p:txBody>
          <a:bodyPr>
            <a:normAutofit/>
          </a:bodyPr>
          <a:lstStyle>
            <a:lvl1pPr marL="0" indent="0">
              <a:buNone/>
              <a:defRPr sz="6000" b="0" i="0">
                <a:solidFill>
                  <a:schemeClr val="accent1"/>
                </a:solidFill>
                <a:latin typeface="IntelOne Text" panose="020B0503020203020204" pitchFamily="34" charset="0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4C57F0-3964-4184-8486-C7C3D87AEA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1000" y="5757203"/>
            <a:ext cx="10972800" cy="501650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  <a:latin typeface="IntelOne Text" panose="020B0503020203020204" pitchFamily="34" charset="7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281925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14C27936-4608-A44C-9C6E-3708646E2002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40pt Intel Clear Light 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55479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A8C51-69D0-4653-9DD4-C9657C8565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A8B5C-DC90-4F60-9A7A-08826CF808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00" y="1441833"/>
            <a:ext cx="10972800" cy="4241800"/>
          </a:xfrm>
        </p:spPr>
        <p:txBody>
          <a:bodyPr>
            <a:normAutofit/>
          </a:bodyPr>
          <a:lstStyle>
            <a:lvl1pPr marL="0" indent="0">
              <a:buNone/>
              <a:defRPr sz="6000" b="0" i="0">
                <a:solidFill>
                  <a:schemeClr val="bg1"/>
                </a:solidFill>
                <a:latin typeface="IntelOne Text" panose="020B0503020203020204" pitchFamily="34" charset="0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4C57F0-3964-4184-8486-C7C3D87AEA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1000" y="5757203"/>
            <a:ext cx="10972800" cy="50165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IntelOne Text" panose="020B0503020203020204" pitchFamily="34" charset="7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3DA6DA-63DC-460A-B2F4-6584E4114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1734800" cy="457200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F26FFBC-3F56-4549-828C-9A20F03B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EBB8918-321F-4814-85AD-F9F7A8C67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734800" y="0"/>
            <a:ext cx="457200" cy="6400800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FBDE8F-8844-4DFF-BA21-35B58CB1D8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75CFAC-8A95-416C-AF0A-BE82C31DD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6365" y="6510549"/>
            <a:ext cx="21723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2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Department or Event 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1852F3-59BE-4CC1-B2BF-0FAA22504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0C7463-044C-48C5-9C61-01035600C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1734800" cy="457200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91783BE-2760-44E4-ADC3-DD3F254CE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547586F-EE67-4051-9999-DE673BC9B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0"/>
            <a:ext cx="457200" cy="6400800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B0D2E6-CDB6-4990-9882-8E1AC387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E3CC19-B2E2-40FF-B774-8AD1AD5A1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B3BC422-4A8B-BACE-0BB2-84782BF0218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408266"/>
            <a:ext cx="801757" cy="449734"/>
          </a:xfrm>
          <a:prstGeom prst="rect">
            <a:avLst/>
          </a:prstGeom>
        </p:spPr>
      </p:pic>
      <p:sp>
        <p:nvSpPr>
          <p:cNvPr id="25" name="Rectangle 24" descr="Department or Event Name">
            <a:extLst>
              <a:ext uri="{FF2B5EF4-FFF2-40B4-BE49-F238E27FC236}">
                <a16:creationId xmlns:a16="http://schemas.microsoft.com/office/drawing/2014/main" id="{166B0709-FD61-0581-7BDB-F556D588EB73}"/>
              </a:ext>
            </a:extLst>
          </p:cNvPr>
          <p:cNvSpPr/>
          <p:nvPr userDrawn="1"/>
        </p:nvSpPr>
        <p:spPr>
          <a:xfrm>
            <a:off x="729325" y="6620521"/>
            <a:ext cx="47451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</a:rPr>
              <a:t>PXT</a:t>
            </a:r>
          </a:p>
        </p:txBody>
      </p:sp>
    </p:spTree>
    <p:extLst>
      <p:ext uri="{BB962C8B-B14F-4D97-AF65-F5344CB8AC3E}">
        <p14:creationId xmlns:p14="http://schemas.microsoft.com/office/powerpoint/2010/main" val="158689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A8C51-69D0-4653-9DD4-C9657C8565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229178"/>
            <a:ext cx="10972800" cy="1199822"/>
          </a:xfrm>
        </p:spPr>
        <p:txBody>
          <a:bodyPr anchor="b" anchorCtr="0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A8B5C-DC90-4F60-9A7A-08826CF808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00" y="3449317"/>
            <a:ext cx="10972800" cy="681935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/>
                </a:solidFill>
                <a:latin typeface="IntelOne Text" panose="020B0503020203020204" pitchFamily="34" charset="7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78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gu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A8C51-69D0-4653-9DD4-C9657C8565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229178"/>
            <a:ext cx="10972800" cy="1199822"/>
          </a:xfrm>
        </p:spPr>
        <p:txBody>
          <a:bodyPr anchor="b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A8B5C-DC90-4F60-9A7A-08826CF808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00" y="3449317"/>
            <a:ext cx="10972800" cy="681935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IntelOne Text" panose="020B0503020203020204" pitchFamily="34" charset="7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EB7CF4-6E59-4F58-B339-D2AEFB0D2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1734800" cy="457200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2F87E56-D20F-4261-BEAD-AB9B17E14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FB7B45-0229-4BD9-84EB-963DE20FB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734800" y="0"/>
            <a:ext cx="457200" cy="6400800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1CF056-9D11-4F80-AB2B-5694DFB8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D4934B-0E18-43C3-ABD3-375F5EB74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6365" y="6510549"/>
            <a:ext cx="21723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2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Department or Event Name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A9EF0-587D-4D66-AF71-B360DB919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E9F9A1-9773-43B8-98D0-A483D488C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1734800" cy="457200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0338064-1322-4DA2-AA1C-4E086E88E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B20DD1C-FBB9-4A79-99DE-1A05C6758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0"/>
            <a:ext cx="457200" cy="6400800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8CF211-593C-4B89-BA8B-B4BF959BF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9A01FA-314F-465F-BEBB-029CC884B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64AA0B2-9C64-B641-7A7A-EA6C6B2BC2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408266"/>
            <a:ext cx="801757" cy="449734"/>
          </a:xfrm>
          <a:prstGeom prst="rect">
            <a:avLst/>
          </a:prstGeom>
        </p:spPr>
      </p:pic>
      <p:sp>
        <p:nvSpPr>
          <p:cNvPr id="15" name="Rectangle 14" descr="Department or Event Name">
            <a:extLst>
              <a:ext uri="{FF2B5EF4-FFF2-40B4-BE49-F238E27FC236}">
                <a16:creationId xmlns:a16="http://schemas.microsoft.com/office/drawing/2014/main" id="{7B5D4F40-842E-514C-AC18-5083A2964FA1}"/>
              </a:ext>
            </a:extLst>
          </p:cNvPr>
          <p:cNvSpPr/>
          <p:nvPr userDrawn="1"/>
        </p:nvSpPr>
        <p:spPr>
          <a:xfrm>
            <a:off x="729325" y="6620521"/>
            <a:ext cx="47451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</a:rPr>
              <a:t>PXT</a:t>
            </a:r>
          </a:p>
        </p:txBody>
      </p:sp>
    </p:spTree>
    <p:extLst>
      <p:ext uri="{BB962C8B-B14F-4D97-AF65-F5344CB8AC3E}">
        <p14:creationId xmlns:p14="http://schemas.microsoft.com/office/powerpoint/2010/main" val="4160244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Blue 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A368D64-A019-4399-A672-206E0E3B7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67399" y="402558"/>
            <a:ext cx="5874297" cy="6003471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EA8C51-69D0-4653-9DD4-C9657C8565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220" y="2614497"/>
            <a:ext cx="4838270" cy="1782383"/>
          </a:xfrm>
        </p:spPr>
        <p:txBody>
          <a:bodyPr anchor="t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C841197-2CF0-45F0-8F2A-7933BBBC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7C7E27-4D13-40CC-BD02-3CD7453D0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399" y="402558"/>
            <a:ext cx="5874297" cy="6003471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A8B5C-DC90-4F60-9A7A-08826CF808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87623" y="546389"/>
            <a:ext cx="5433848" cy="1118706"/>
          </a:xfrm>
        </p:spPr>
        <p:txBody>
          <a:bodyPr anchor="ctr" anchorCtr="0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706ADC8-E536-415C-9589-A82AD6F7BDD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087623" y="1813801"/>
            <a:ext cx="5433848" cy="437679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2F87E56-D20F-4261-BEAD-AB9B17E14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F1CF056-9D11-4F80-AB2B-5694DFB8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A9EF0-587D-4D66-AF71-B360DB919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41B807F-E5A0-4B47-8126-0798D03DDE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6812" y="2023074"/>
            <a:ext cx="492319" cy="591423"/>
            <a:chOff x="536812" y="2023074"/>
            <a:chExt cx="492319" cy="5914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EB94AE-1165-4C66-B976-C2E168859D49}"/>
                </a:ext>
              </a:extLst>
            </p:cNvPr>
            <p:cNvSpPr/>
            <p:nvPr/>
          </p:nvSpPr>
          <p:spPr>
            <a:xfrm>
              <a:off x="709974" y="2295340"/>
              <a:ext cx="319157" cy="319157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9F8E51D-DCA9-46A9-A882-29E595D6A99F}"/>
                </a:ext>
              </a:extLst>
            </p:cNvPr>
            <p:cNvSpPr/>
            <p:nvPr/>
          </p:nvSpPr>
          <p:spPr>
            <a:xfrm>
              <a:off x="536812" y="2123120"/>
              <a:ext cx="174318" cy="174318"/>
            </a:xfrm>
            <a:prstGeom prst="rect">
              <a:avLst/>
            </a:prstGeom>
            <a:solidFill>
              <a:srgbClr val="7BDE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E74772E-29C4-4337-A397-0F1232F1F1FE}"/>
                </a:ext>
              </a:extLst>
            </p:cNvPr>
            <p:cNvSpPr/>
            <p:nvPr/>
          </p:nvSpPr>
          <p:spPr>
            <a:xfrm>
              <a:off x="711130" y="2023074"/>
              <a:ext cx="100045" cy="100045"/>
            </a:xfrm>
            <a:prstGeom prst="rect">
              <a:avLst/>
            </a:prstGeom>
            <a:solidFill>
              <a:srgbClr val="B4F0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C2D0DF1-6BFD-4E45-8CA9-4436F31DB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0BFD17C7-2044-4743-9B58-A721FED6F0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C1BD233-1B52-4259-BBB2-FFAB0A8D1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012ABA-EED9-48CA-B3FF-9EE6151C6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2426B1C-8B0F-44A4-8250-F1D859854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6812" y="2023074"/>
            <a:ext cx="492319" cy="591423"/>
            <a:chOff x="536812" y="2023074"/>
            <a:chExt cx="492319" cy="59142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5D4EF16-2639-4F0C-B7CE-3B49694D7462}"/>
                </a:ext>
              </a:extLst>
            </p:cNvPr>
            <p:cNvSpPr/>
            <p:nvPr userDrawn="1"/>
          </p:nvSpPr>
          <p:spPr>
            <a:xfrm>
              <a:off x="709974" y="2295340"/>
              <a:ext cx="319157" cy="319157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FFEF9D7-E955-4747-98A8-A3CDA0B2EA11}"/>
                </a:ext>
              </a:extLst>
            </p:cNvPr>
            <p:cNvSpPr/>
            <p:nvPr userDrawn="1"/>
          </p:nvSpPr>
          <p:spPr>
            <a:xfrm>
              <a:off x="536812" y="2123120"/>
              <a:ext cx="174318" cy="174318"/>
            </a:xfrm>
            <a:prstGeom prst="rect">
              <a:avLst/>
            </a:prstGeom>
            <a:solidFill>
              <a:srgbClr val="7BDE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C53175F-9DFF-470F-9639-8993D337BE4A}"/>
                </a:ext>
              </a:extLst>
            </p:cNvPr>
            <p:cNvSpPr/>
            <p:nvPr userDrawn="1"/>
          </p:nvSpPr>
          <p:spPr>
            <a:xfrm>
              <a:off x="711130" y="2023074"/>
              <a:ext cx="100045" cy="100045"/>
            </a:xfrm>
            <a:prstGeom prst="rect">
              <a:avLst/>
            </a:prstGeom>
            <a:solidFill>
              <a:srgbClr val="B4F0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3545F241-B968-306E-4E75-C1B6AD868CC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408266"/>
            <a:ext cx="801757" cy="449734"/>
          </a:xfrm>
          <a:prstGeom prst="rect">
            <a:avLst/>
          </a:prstGeom>
        </p:spPr>
      </p:pic>
      <p:sp>
        <p:nvSpPr>
          <p:cNvPr id="9" name="Rectangle 8" descr="Department or Event Name">
            <a:extLst>
              <a:ext uri="{FF2B5EF4-FFF2-40B4-BE49-F238E27FC236}">
                <a16:creationId xmlns:a16="http://schemas.microsoft.com/office/drawing/2014/main" id="{906616E6-8D0D-077E-7558-4DD4A5DDCC4C}"/>
              </a:ext>
            </a:extLst>
          </p:cNvPr>
          <p:cNvSpPr/>
          <p:nvPr userDrawn="1"/>
        </p:nvSpPr>
        <p:spPr>
          <a:xfrm>
            <a:off x="729325" y="6620521"/>
            <a:ext cx="47451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</a:rPr>
              <a:t>PXT</a:t>
            </a:r>
          </a:p>
        </p:txBody>
      </p:sp>
    </p:spTree>
    <p:extLst>
      <p:ext uri="{BB962C8B-B14F-4D97-AF65-F5344CB8AC3E}">
        <p14:creationId xmlns:p14="http://schemas.microsoft.com/office/powerpoint/2010/main" val="37279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Blue B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6F68134-655A-4C58-8EC5-042D492A6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67399" y="402558"/>
            <a:ext cx="5874297" cy="6003471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C841197-2CF0-45F0-8F2A-7933BBBC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7C7E27-4D13-40CC-BD02-3CD7453D0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399" y="402558"/>
            <a:ext cx="5874297" cy="6003471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EA8C51-69D0-4653-9DD4-C9657C8565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220" y="2614497"/>
            <a:ext cx="4838270" cy="1782383"/>
          </a:xfrm>
        </p:spPr>
        <p:txBody>
          <a:bodyPr anchor="t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A8B5C-DC90-4F60-9A7A-08826CF808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87623" y="546389"/>
            <a:ext cx="5433848" cy="1118706"/>
          </a:xfrm>
        </p:spPr>
        <p:txBody>
          <a:bodyPr anchor="ctr" anchorCtr="0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706ADC8-E536-415C-9589-A82AD6F7BDD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087623" y="1813801"/>
            <a:ext cx="5433848" cy="437679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2F87E56-D20F-4261-BEAD-AB9B17E14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F1CF056-9D11-4F80-AB2B-5694DFB8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A9EF0-587D-4D66-AF71-B360DB919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F16FE66-F77C-48EC-9636-B0D3F1F81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6812" y="2023074"/>
            <a:ext cx="492319" cy="591423"/>
            <a:chOff x="536812" y="2023074"/>
            <a:chExt cx="492319" cy="5914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EB94AE-1165-4C66-B976-C2E168859D49}"/>
                </a:ext>
              </a:extLst>
            </p:cNvPr>
            <p:cNvSpPr/>
            <p:nvPr/>
          </p:nvSpPr>
          <p:spPr>
            <a:xfrm>
              <a:off x="709974" y="2295340"/>
              <a:ext cx="319157" cy="319157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9F8E51D-DCA9-46A9-A882-29E595D6A99F}"/>
                </a:ext>
              </a:extLst>
            </p:cNvPr>
            <p:cNvSpPr/>
            <p:nvPr/>
          </p:nvSpPr>
          <p:spPr>
            <a:xfrm>
              <a:off x="536812" y="2123120"/>
              <a:ext cx="174318" cy="174318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E74772E-29C4-4337-A397-0F1232F1F1FE}"/>
                </a:ext>
              </a:extLst>
            </p:cNvPr>
            <p:cNvSpPr/>
            <p:nvPr/>
          </p:nvSpPr>
          <p:spPr>
            <a:xfrm>
              <a:off x="711130" y="2023074"/>
              <a:ext cx="100045" cy="100045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2FC6B6DC-5CBA-4569-BD05-67C2152AE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EF9F90E2-0FB9-44A2-B48E-E894C3113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B2BE4E4-A2DB-46D6-B372-8C331EFD1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945211-AEEA-4A21-B35C-B4FC0F99C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CBCDBB5-E209-49E3-8CC6-AEB941DB1E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6812" y="2023074"/>
            <a:ext cx="492319" cy="591423"/>
            <a:chOff x="536812" y="2023074"/>
            <a:chExt cx="492319" cy="59142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63C2813-2F09-413F-9991-44CA3B6BE2D7}"/>
                </a:ext>
              </a:extLst>
            </p:cNvPr>
            <p:cNvSpPr/>
            <p:nvPr userDrawn="1"/>
          </p:nvSpPr>
          <p:spPr>
            <a:xfrm>
              <a:off x="709974" y="2295340"/>
              <a:ext cx="319157" cy="319157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92EC626-BB7B-40F7-9ABD-4FB62F9E9719}"/>
                </a:ext>
              </a:extLst>
            </p:cNvPr>
            <p:cNvSpPr/>
            <p:nvPr userDrawn="1"/>
          </p:nvSpPr>
          <p:spPr>
            <a:xfrm>
              <a:off x="536812" y="2123120"/>
              <a:ext cx="174318" cy="174318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40C129E-8ED4-49C2-A5EB-49C77A547ED5}"/>
                </a:ext>
              </a:extLst>
            </p:cNvPr>
            <p:cNvSpPr/>
            <p:nvPr userDrawn="1"/>
          </p:nvSpPr>
          <p:spPr>
            <a:xfrm>
              <a:off x="711130" y="2023074"/>
              <a:ext cx="100045" cy="100045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1E92840-9845-0736-5610-0C9AF109522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408266"/>
            <a:ext cx="801757" cy="449734"/>
          </a:xfrm>
          <a:prstGeom prst="rect">
            <a:avLst/>
          </a:prstGeom>
        </p:spPr>
      </p:pic>
      <p:sp>
        <p:nvSpPr>
          <p:cNvPr id="21" name="Rectangle 20" descr="Department or Event Name">
            <a:extLst>
              <a:ext uri="{FF2B5EF4-FFF2-40B4-BE49-F238E27FC236}">
                <a16:creationId xmlns:a16="http://schemas.microsoft.com/office/drawing/2014/main" id="{A02E91A2-3CD5-9545-BABC-1251C93BBD0F}"/>
              </a:ext>
            </a:extLst>
          </p:cNvPr>
          <p:cNvSpPr/>
          <p:nvPr userDrawn="1"/>
        </p:nvSpPr>
        <p:spPr>
          <a:xfrm>
            <a:off x="729325" y="6620521"/>
            <a:ext cx="47451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</a:rPr>
              <a:t>PXT</a:t>
            </a:r>
          </a:p>
        </p:txBody>
      </p:sp>
    </p:spTree>
    <p:extLst>
      <p:ext uri="{BB962C8B-B14F-4D97-AF65-F5344CB8AC3E}">
        <p14:creationId xmlns:p14="http://schemas.microsoft.com/office/powerpoint/2010/main" val="85454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Whi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9E57986-E823-49CC-B8D3-C5A2AD9415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67399" y="402558"/>
            <a:ext cx="5874297" cy="6003471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EA8C51-69D0-4653-9DD4-C9657C8565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5220" y="2614497"/>
            <a:ext cx="4838270" cy="1782383"/>
          </a:xfrm>
        </p:spPr>
        <p:txBody>
          <a:bodyPr anchor="t" anchorCtr="0">
            <a:normAutofit/>
          </a:bodyPr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2B7E3E-B537-4EE3-BA97-B90982F6C31B}"/>
              </a:ext>
            </a:extLst>
          </p:cNvPr>
          <p:cNvSpPr/>
          <p:nvPr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7C7E27-4D13-40CC-BD02-3CD7453D0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399" y="402558"/>
            <a:ext cx="5874297" cy="6003471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A8B5C-DC90-4F60-9A7A-08826CF808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87623" y="546389"/>
            <a:ext cx="5433848" cy="1118706"/>
          </a:xfrm>
        </p:spPr>
        <p:txBody>
          <a:bodyPr anchor="ctr" anchorCtr="0">
            <a:noAutofit/>
          </a:bodyPr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506BD04-B5E7-422F-B321-54907EFDF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6812" y="2023074"/>
            <a:ext cx="492319" cy="591423"/>
            <a:chOff x="536812" y="2023074"/>
            <a:chExt cx="492319" cy="5914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EB94AE-1165-4C66-B976-C2E168859D49}"/>
                </a:ext>
              </a:extLst>
            </p:cNvPr>
            <p:cNvSpPr/>
            <p:nvPr/>
          </p:nvSpPr>
          <p:spPr>
            <a:xfrm>
              <a:off x="709974" y="2295340"/>
              <a:ext cx="319157" cy="319157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9F8E51D-DCA9-46A9-A882-29E595D6A99F}"/>
                </a:ext>
              </a:extLst>
            </p:cNvPr>
            <p:cNvSpPr/>
            <p:nvPr/>
          </p:nvSpPr>
          <p:spPr>
            <a:xfrm>
              <a:off x="536812" y="2123120"/>
              <a:ext cx="174318" cy="174318"/>
            </a:xfrm>
            <a:prstGeom prst="rect">
              <a:avLst/>
            </a:prstGeom>
            <a:solidFill>
              <a:srgbClr val="7BDE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E74772E-29C4-4337-A397-0F1232F1F1FE}"/>
                </a:ext>
              </a:extLst>
            </p:cNvPr>
            <p:cNvSpPr/>
            <p:nvPr/>
          </p:nvSpPr>
          <p:spPr>
            <a:xfrm>
              <a:off x="711130" y="2023074"/>
              <a:ext cx="100045" cy="100045"/>
            </a:xfrm>
            <a:prstGeom prst="rect">
              <a:avLst/>
            </a:prstGeom>
            <a:solidFill>
              <a:srgbClr val="B4F0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706ADC8-E536-415C-9589-A82AD6F7BDD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087623" y="1813801"/>
            <a:ext cx="5433848" cy="437679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75E17D-D74E-461D-9994-21701E9CF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5D4340-FCEE-4743-A648-5DB311031F75}"/>
              </a:ext>
            </a:extLst>
          </p:cNvPr>
          <p:cNvSpPr/>
          <p:nvPr userDrawn="1"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C35DA17-DFF2-467C-A710-877908080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6812" y="2023074"/>
            <a:ext cx="492319" cy="591423"/>
            <a:chOff x="536812" y="2023074"/>
            <a:chExt cx="492319" cy="59142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6AEFDCF-A68C-4E0D-95B4-6F1A9717550A}"/>
                </a:ext>
              </a:extLst>
            </p:cNvPr>
            <p:cNvSpPr/>
            <p:nvPr userDrawn="1"/>
          </p:nvSpPr>
          <p:spPr>
            <a:xfrm>
              <a:off x="709974" y="2295340"/>
              <a:ext cx="319157" cy="319157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55E41F1-4636-455F-8CC5-9CC2D25CD287}"/>
                </a:ext>
              </a:extLst>
            </p:cNvPr>
            <p:cNvSpPr/>
            <p:nvPr userDrawn="1"/>
          </p:nvSpPr>
          <p:spPr>
            <a:xfrm>
              <a:off x="536812" y="2123120"/>
              <a:ext cx="174318" cy="174318"/>
            </a:xfrm>
            <a:prstGeom prst="rect">
              <a:avLst/>
            </a:prstGeom>
            <a:solidFill>
              <a:srgbClr val="7BDE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F6C486-C6BA-41CF-8F21-5691BA4400F2}"/>
                </a:ext>
              </a:extLst>
            </p:cNvPr>
            <p:cNvSpPr/>
            <p:nvPr userDrawn="1"/>
          </p:nvSpPr>
          <p:spPr>
            <a:xfrm>
              <a:off x="711130" y="2023074"/>
              <a:ext cx="100045" cy="100045"/>
            </a:xfrm>
            <a:prstGeom prst="rect">
              <a:avLst/>
            </a:prstGeom>
            <a:solidFill>
              <a:srgbClr val="B4F0FF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0695690-BC82-4B1F-9B7E-92DC6CAFF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4106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Frame Whi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875A302-45A3-481F-BFAB-9A074C3F7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" y="464127"/>
            <a:ext cx="11286348" cy="5944838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A6F6B2-1DD0-42F2-9039-5327CC0EF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3A20D-927D-4DD1-8E5E-A3AC6EDE3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0988D3-27CA-4F8F-A6E2-E1104C51D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030671-1E88-49B1-9FE5-927C1B8EE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228789-1C29-4F2A-B05E-B47226DD5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464127"/>
            <a:ext cx="11286348" cy="5944838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FA79AD-8981-4F51-8CC1-43C8856813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922" y="1828800"/>
            <a:ext cx="10557387" cy="32004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0029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with Fram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875A302-45A3-481F-BFAB-9A074C3F7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" y="464127"/>
            <a:ext cx="11286348" cy="5944838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A6F6B2-1DD0-42F2-9039-5327CC0EF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3A20D-927D-4DD1-8E5E-A3AC6EDE3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DDBF953-491D-46D1-9B3A-9BACF5F24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B9AAD6-9860-4DB3-B7F8-14D9F7EC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60A36B-1810-4498-834B-51F1D1A29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A9CD9B-5FA5-485E-919D-13A6CB9B3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404C922-CDF2-4F38-AFEE-299C1D97D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2FF7EB7-3074-4A03-9376-7D8CBA804C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E5BC3-B783-496C-9E9D-03475FAAD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464127"/>
            <a:ext cx="11286348" cy="5944838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FA79AD-8981-4F51-8CC1-43C8856813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922" y="1776845"/>
            <a:ext cx="10557387" cy="3304310"/>
          </a:xfrm>
        </p:spPr>
        <p:txBody>
          <a:bodyPr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C33328-6707-E251-70DF-73149DF4619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408266"/>
            <a:ext cx="801757" cy="449734"/>
          </a:xfrm>
          <a:prstGeom prst="rect">
            <a:avLst/>
          </a:prstGeom>
        </p:spPr>
      </p:pic>
      <p:sp>
        <p:nvSpPr>
          <p:cNvPr id="8" name="Rectangle 7" descr="Department or Event Name">
            <a:extLst>
              <a:ext uri="{FF2B5EF4-FFF2-40B4-BE49-F238E27FC236}">
                <a16:creationId xmlns:a16="http://schemas.microsoft.com/office/drawing/2014/main" id="{EC85F535-7562-CE0E-4C02-2A3B1221E23F}"/>
              </a:ext>
            </a:extLst>
          </p:cNvPr>
          <p:cNvSpPr/>
          <p:nvPr userDrawn="1"/>
        </p:nvSpPr>
        <p:spPr>
          <a:xfrm>
            <a:off x="729325" y="6620521"/>
            <a:ext cx="47451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</a:rPr>
              <a:t>PXT</a:t>
            </a:r>
          </a:p>
        </p:txBody>
      </p:sp>
    </p:spTree>
    <p:extLst>
      <p:ext uri="{BB962C8B-B14F-4D97-AF65-F5344CB8AC3E}">
        <p14:creationId xmlns:p14="http://schemas.microsoft.com/office/powerpoint/2010/main" val="160913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tel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81D5E138-8800-4F6C-BD71-5E098EFFE2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381" y="2626737"/>
            <a:ext cx="4052408" cy="1643927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4B0861-499A-4B5C-86C7-11D994DAA6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381" y="2626737"/>
            <a:ext cx="4052408" cy="164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2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14C27936-4608-A44C-9C6E-3708646E2002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371" y="571501"/>
            <a:ext cx="11010816" cy="952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/>
              <a:t>40pt Intel Clear Light Text Goes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0C540-99BD-45E3-99D2-78C2032EBE57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571371" y="1673455"/>
            <a:ext cx="11010900" cy="45749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361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14C27936-4608-A44C-9C6E-3708646E2002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40pt Intel Clear Light Text Goes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0C540-99BD-45E3-99D2-78C2032EBE57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571370" y="1673454"/>
            <a:ext cx="11010900" cy="457494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325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 Conten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Text">
            <a:extLst>
              <a:ext uri="{FF2B5EF4-FFF2-40B4-BE49-F238E27FC236}">
                <a16:creationId xmlns:a16="http://schemas.microsoft.com/office/drawing/2014/main" id="{EBEEA47F-E66C-C546-A539-293E792A32CD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500" y="571501"/>
            <a:ext cx="11010901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/>
              <a:t>40pt Intel Clear Light Text Goes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5712A-D685-7146-A64F-2AEC13EF76F9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571500" y="1673402"/>
            <a:ext cx="5288525" cy="45848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8FE6631-4BAF-4E4B-B6F0-F9ED72A3155E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6289113" y="1673402"/>
            <a:ext cx="5288525" cy="45848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156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ue 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77538DC6-5A10-44DE-BF8C-5185BC4F6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3803" y="0"/>
            <a:ext cx="4325371" cy="6392520"/>
            <a:chOff x="573803" y="0"/>
            <a:chExt cx="4325371" cy="63925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BE35751-F391-41AA-9B05-1647E37D235B}"/>
                </a:ext>
              </a:extLst>
            </p:cNvPr>
            <p:cNvSpPr/>
            <p:nvPr userDrawn="1"/>
          </p:nvSpPr>
          <p:spPr>
            <a:xfrm>
              <a:off x="860457" y="4951823"/>
              <a:ext cx="158111" cy="158111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CF1866E-6300-47C1-B36B-E4F93E357EE1}"/>
                </a:ext>
              </a:extLst>
            </p:cNvPr>
            <p:cNvSpPr/>
            <p:nvPr userDrawn="1"/>
          </p:nvSpPr>
          <p:spPr>
            <a:xfrm>
              <a:off x="573803" y="5104242"/>
              <a:ext cx="286654" cy="286654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4266AC4-1BB0-4DCC-B988-F338CCC87BB0}"/>
                </a:ext>
              </a:extLst>
            </p:cNvPr>
            <p:cNvSpPr/>
            <p:nvPr userDrawn="1"/>
          </p:nvSpPr>
          <p:spPr>
            <a:xfrm>
              <a:off x="861107" y="5390896"/>
              <a:ext cx="610214" cy="610214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F200040-B841-47B7-8555-E0299CDC24FA}"/>
                </a:ext>
              </a:extLst>
            </p:cNvPr>
            <p:cNvSpPr/>
            <p:nvPr userDrawn="1"/>
          </p:nvSpPr>
          <p:spPr>
            <a:xfrm>
              <a:off x="1468406" y="0"/>
              <a:ext cx="3430768" cy="539087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AD8DF60-7E0A-43C5-81B6-9B3522A7A826}"/>
                </a:ext>
              </a:extLst>
            </p:cNvPr>
            <p:cNvGrpSpPr/>
            <p:nvPr userDrawn="1"/>
          </p:nvGrpSpPr>
          <p:grpSpPr>
            <a:xfrm>
              <a:off x="1468406" y="5995719"/>
              <a:ext cx="1059754" cy="396801"/>
              <a:chOff x="1314450" y="6391094"/>
              <a:chExt cx="1123377" cy="420623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0AC5EDAF-1FA5-4CEA-99CA-7D0E1F5DDF81}"/>
                  </a:ext>
                </a:extLst>
              </p:cNvPr>
              <p:cNvSpPr/>
              <p:nvPr/>
            </p:nvSpPr>
            <p:spPr>
              <a:xfrm>
                <a:off x="1314450" y="6396809"/>
                <a:ext cx="78581" cy="78581"/>
              </a:xfrm>
              <a:custGeom>
                <a:avLst/>
                <a:gdLst>
                  <a:gd name="connsiteX0" fmla="*/ 0 w 78581"/>
                  <a:gd name="connsiteY0" fmla="*/ 0 h 78581"/>
                  <a:gd name="connsiteX1" fmla="*/ 78581 w 78581"/>
                  <a:gd name="connsiteY1" fmla="*/ 0 h 78581"/>
                  <a:gd name="connsiteX2" fmla="*/ 78581 w 78581"/>
                  <a:gd name="connsiteY2" fmla="*/ 78581 h 78581"/>
                  <a:gd name="connsiteX3" fmla="*/ 0 w 78581"/>
                  <a:gd name="connsiteY3" fmla="*/ 78581 h 7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581" h="78581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rgbClr val="00B2E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731A324-874D-4D3D-95F1-8AE3303E2272}"/>
                  </a:ext>
                </a:extLst>
              </p:cNvPr>
              <p:cNvSpPr/>
              <p:nvPr/>
            </p:nvSpPr>
            <p:spPr>
              <a:xfrm>
                <a:off x="1316545" y="6391094"/>
                <a:ext cx="995171" cy="420623"/>
              </a:xfrm>
              <a:custGeom>
                <a:avLst/>
                <a:gdLst>
                  <a:gd name="connsiteX0" fmla="*/ 74486 w 995171"/>
                  <a:gd name="connsiteY0" fmla="*/ 131921 h 420623"/>
                  <a:gd name="connsiteX1" fmla="*/ 0 w 995171"/>
                  <a:gd name="connsiteY1" fmla="*/ 131921 h 420623"/>
                  <a:gd name="connsiteX2" fmla="*/ 0 w 995171"/>
                  <a:gd name="connsiteY2" fmla="*/ 414719 h 420623"/>
                  <a:gd name="connsiteX3" fmla="*/ 74486 w 995171"/>
                  <a:gd name="connsiteY3" fmla="*/ 414719 h 420623"/>
                  <a:gd name="connsiteX4" fmla="*/ 74486 w 995171"/>
                  <a:gd name="connsiteY4" fmla="*/ 131921 h 420623"/>
                  <a:gd name="connsiteX5" fmla="*/ 568262 w 995171"/>
                  <a:gd name="connsiteY5" fmla="*/ 417576 h 420623"/>
                  <a:gd name="connsiteX6" fmla="*/ 568262 w 995171"/>
                  <a:gd name="connsiteY6" fmla="*/ 348234 h 420623"/>
                  <a:gd name="connsiteX7" fmla="*/ 541306 w 995171"/>
                  <a:gd name="connsiteY7" fmla="*/ 346520 h 420623"/>
                  <a:gd name="connsiteX8" fmla="*/ 523780 w 995171"/>
                  <a:gd name="connsiteY8" fmla="*/ 338804 h 420623"/>
                  <a:gd name="connsiteX9" fmla="*/ 516065 w 995171"/>
                  <a:gd name="connsiteY9" fmla="*/ 321945 h 420623"/>
                  <a:gd name="connsiteX10" fmla="*/ 514350 w 995171"/>
                  <a:gd name="connsiteY10" fmla="*/ 294608 h 420623"/>
                  <a:gd name="connsiteX11" fmla="*/ 514350 w 995171"/>
                  <a:gd name="connsiteY11" fmla="*/ 195644 h 420623"/>
                  <a:gd name="connsiteX12" fmla="*/ 568262 w 995171"/>
                  <a:gd name="connsiteY12" fmla="*/ 195644 h 420623"/>
                  <a:gd name="connsiteX13" fmla="*/ 568262 w 995171"/>
                  <a:gd name="connsiteY13" fmla="*/ 131921 h 420623"/>
                  <a:gd name="connsiteX14" fmla="*/ 514350 w 995171"/>
                  <a:gd name="connsiteY14" fmla="*/ 131921 h 420623"/>
                  <a:gd name="connsiteX15" fmla="*/ 514350 w 995171"/>
                  <a:gd name="connsiteY15" fmla="*/ 21812 h 420623"/>
                  <a:gd name="connsiteX16" fmla="*/ 439865 w 995171"/>
                  <a:gd name="connsiteY16" fmla="*/ 21812 h 420623"/>
                  <a:gd name="connsiteX17" fmla="*/ 439865 w 995171"/>
                  <a:gd name="connsiteY17" fmla="*/ 295180 h 420623"/>
                  <a:gd name="connsiteX18" fmla="*/ 445865 w 995171"/>
                  <a:gd name="connsiteY18" fmla="*/ 353473 h 420623"/>
                  <a:gd name="connsiteX19" fmla="*/ 465677 w 995171"/>
                  <a:gd name="connsiteY19" fmla="*/ 391001 h 420623"/>
                  <a:gd name="connsiteX20" fmla="*/ 502063 w 995171"/>
                  <a:gd name="connsiteY20" fmla="*/ 411385 h 420623"/>
                  <a:gd name="connsiteX21" fmla="*/ 558927 w 995171"/>
                  <a:gd name="connsiteY21" fmla="*/ 417671 h 420623"/>
                  <a:gd name="connsiteX22" fmla="*/ 568262 w 995171"/>
                  <a:gd name="connsiteY22" fmla="*/ 417671 h 420623"/>
                  <a:gd name="connsiteX23" fmla="*/ 995172 w 995171"/>
                  <a:gd name="connsiteY23" fmla="*/ 0 h 420623"/>
                  <a:gd name="connsiteX24" fmla="*/ 920687 w 995171"/>
                  <a:gd name="connsiteY24" fmla="*/ 0 h 420623"/>
                  <a:gd name="connsiteX25" fmla="*/ 920687 w 995171"/>
                  <a:gd name="connsiteY25" fmla="*/ 414719 h 420623"/>
                  <a:gd name="connsiteX26" fmla="*/ 995172 w 995171"/>
                  <a:gd name="connsiteY26" fmla="*/ 414719 h 420623"/>
                  <a:gd name="connsiteX27" fmla="*/ 995172 w 995171"/>
                  <a:gd name="connsiteY27" fmla="*/ 0 h 420623"/>
                  <a:gd name="connsiteX28" fmla="*/ 367951 w 995171"/>
                  <a:gd name="connsiteY28" fmla="*/ 159830 h 420623"/>
                  <a:gd name="connsiteX29" fmla="*/ 281273 w 995171"/>
                  <a:gd name="connsiteY29" fmla="*/ 126206 h 420623"/>
                  <a:gd name="connsiteX30" fmla="*/ 232410 w 995171"/>
                  <a:gd name="connsiteY30" fmla="*/ 137065 h 420623"/>
                  <a:gd name="connsiteX31" fmla="*/ 195358 w 995171"/>
                  <a:gd name="connsiteY31" fmla="*/ 167259 h 420623"/>
                  <a:gd name="connsiteX32" fmla="*/ 191262 w 995171"/>
                  <a:gd name="connsiteY32" fmla="*/ 172498 h 420623"/>
                  <a:gd name="connsiteX33" fmla="*/ 191262 w 995171"/>
                  <a:gd name="connsiteY33" fmla="*/ 167831 h 420623"/>
                  <a:gd name="connsiteX34" fmla="*/ 191262 w 995171"/>
                  <a:gd name="connsiteY34" fmla="*/ 132017 h 420623"/>
                  <a:gd name="connsiteX35" fmla="*/ 117920 w 995171"/>
                  <a:gd name="connsiteY35" fmla="*/ 132017 h 420623"/>
                  <a:gd name="connsiteX36" fmla="*/ 117920 w 995171"/>
                  <a:gd name="connsiteY36" fmla="*/ 414814 h 420623"/>
                  <a:gd name="connsiteX37" fmla="*/ 191929 w 995171"/>
                  <a:gd name="connsiteY37" fmla="*/ 414814 h 420623"/>
                  <a:gd name="connsiteX38" fmla="*/ 191929 w 995171"/>
                  <a:gd name="connsiteY38" fmla="*/ 264128 h 420623"/>
                  <a:gd name="connsiteX39" fmla="*/ 192024 w 995171"/>
                  <a:gd name="connsiteY39" fmla="*/ 274606 h 420623"/>
                  <a:gd name="connsiteX40" fmla="*/ 192119 w 995171"/>
                  <a:gd name="connsiteY40" fmla="*/ 269558 h 420623"/>
                  <a:gd name="connsiteX41" fmla="*/ 211741 w 995171"/>
                  <a:gd name="connsiteY41" fmla="*/ 210884 h 420623"/>
                  <a:gd name="connsiteX42" fmla="*/ 258985 w 995171"/>
                  <a:gd name="connsiteY42" fmla="*/ 190786 h 420623"/>
                  <a:gd name="connsiteX43" fmla="*/ 307753 w 995171"/>
                  <a:gd name="connsiteY43" fmla="*/ 210407 h 420623"/>
                  <a:gd name="connsiteX44" fmla="*/ 323945 w 995171"/>
                  <a:gd name="connsiteY44" fmla="*/ 264605 h 420623"/>
                  <a:gd name="connsiteX45" fmla="*/ 323945 w 995171"/>
                  <a:gd name="connsiteY45" fmla="*/ 264605 h 420623"/>
                  <a:gd name="connsiteX46" fmla="*/ 323945 w 995171"/>
                  <a:gd name="connsiteY46" fmla="*/ 265176 h 420623"/>
                  <a:gd name="connsiteX47" fmla="*/ 323945 w 995171"/>
                  <a:gd name="connsiteY47" fmla="*/ 265271 h 420623"/>
                  <a:gd name="connsiteX48" fmla="*/ 323945 w 995171"/>
                  <a:gd name="connsiteY48" fmla="*/ 414814 h 420623"/>
                  <a:gd name="connsiteX49" fmla="*/ 399098 w 995171"/>
                  <a:gd name="connsiteY49" fmla="*/ 414814 h 420623"/>
                  <a:gd name="connsiteX50" fmla="*/ 399098 w 995171"/>
                  <a:gd name="connsiteY50" fmla="*/ 254222 h 420623"/>
                  <a:gd name="connsiteX51" fmla="*/ 367951 w 995171"/>
                  <a:gd name="connsiteY51" fmla="*/ 159830 h 420623"/>
                  <a:gd name="connsiteX52" fmla="*/ 881825 w 995171"/>
                  <a:gd name="connsiteY52" fmla="*/ 272796 h 420623"/>
                  <a:gd name="connsiteX53" fmla="*/ 871061 w 995171"/>
                  <a:gd name="connsiteY53" fmla="*/ 215646 h 420623"/>
                  <a:gd name="connsiteX54" fmla="*/ 841057 w 995171"/>
                  <a:gd name="connsiteY54" fmla="*/ 168974 h 420623"/>
                  <a:gd name="connsiteX55" fmla="*/ 794957 w 995171"/>
                  <a:gd name="connsiteY55" fmla="*/ 137636 h 420623"/>
                  <a:gd name="connsiteX56" fmla="*/ 735806 w 995171"/>
                  <a:gd name="connsiteY56" fmla="*/ 126302 h 420623"/>
                  <a:gd name="connsiteX57" fmla="*/ 678371 w 995171"/>
                  <a:gd name="connsiteY57" fmla="*/ 137922 h 420623"/>
                  <a:gd name="connsiteX58" fmla="*/ 631698 w 995171"/>
                  <a:gd name="connsiteY58" fmla="*/ 169355 h 420623"/>
                  <a:gd name="connsiteX59" fmla="*/ 600266 w 995171"/>
                  <a:gd name="connsiteY59" fmla="*/ 216027 h 420623"/>
                  <a:gd name="connsiteX60" fmla="*/ 588645 w 995171"/>
                  <a:gd name="connsiteY60" fmla="*/ 273463 h 420623"/>
                  <a:gd name="connsiteX61" fmla="*/ 599694 w 995171"/>
                  <a:gd name="connsiteY61" fmla="*/ 330899 h 420623"/>
                  <a:gd name="connsiteX62" fmla="*/ 630269 w 995171"/>
                  <a:gd name="connsiteY62" fmla="*/ 377571 h 420623"/>
                  <a:gd name="connsiteX63" fmla="*/ 677513 w 995171"/>
                  <a:gd name="connsiteY63" fmla="*/ 409004 h 420623"/>
                  <a:gd name="connsiteX64" fmla="*/ 738092 w 995171"/>
                  <a:gd name="connsiteY64" fmla="*/ 420624 h 420623"/>
                  <a:gd name="connsiteX65" fmla="*/ 863918 w 995171"/>
                  <a:gd name="connsiteY65" fmla="*/ 365093 h 420623"/>
                  <a:gd name="connsiteX66" fmla="*/ 810292 w 995171"/>
                  <a:gd name="connsiteY66" fmla="*/ 324231 h 420623"/>
                  <a:gd name="connsiteX67" fmla="*/ 738664 w 995171"/>
                  <a:gd name="connsiteY67" fmla="*/ 355854 h 420623"/>
                  <a:gd name="connsiteX68" fmla="*/ 687229 w 995171"/>
                  <a:gd name="connsiteY68" fmla="*/ 341376 h 420623"/>
                  <a:gd name="connsiteX69" fmla="*/ 660368 w 995171"/>
                  <a:gd name="connsiteY69" fmla="*/ 302133 h 420623"/>
                  <a:gd name="connsiteX70" fmla="*/ 659606 w 995171"/>
                  <a:gd name="connsiteY70" fmla="*/ 299466 h 420623"/>
                  <a:gd name="connsiteX71" fmla="*/ 881825 w 995171"/>
                  <a:gd name="connsiteY71" fmla="*/ 299466 h 420623"/>
                  <a:gd name="connsiteX72" fmla="*/ 881825 w 995171"/>
                  <a:gd name="connsiteY72" fmla="*/ 272796 h 420623"/>
                  <a:gd name="connsiteX73" fmla="*/ 660368 w 995171"/>
                  <a:gd name="connsiteY73" fmla="*/ 246793 h 420623"/>
                  <a:gd name="connsiteX74" fmla="*/ 735330 w 995171"/>
                  <a:gd name="connsiteY74" fmla="*/ 189929 h 420623"/>
                  <a:gd name="connsiteX75" fmla="*/ 810387 w 995171"/>
                  <a:gd name="connsiteY75" fmla="*/ 246698 h 420623"/>
                  <a:gd name="connsiteX76" fmla="*/ 660368 w 995171"/>
                  <a:gd name="connsiteY76" fmla="*/ 246793 h 42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995171" h="420623">
                    <a:moveTo>
                      <a:pt x="74486" y="131921"/>
                    </a:moveTo>
                    <a:lnTo>
                      <a:pt x="0" y="131921"/>
                    </a:lnTo>
                    <a:lnTo>
                      <a:pt x="0" y="414719"/>
                    </a:lnTo>
                    <a:lnTo>
                      <a:pt x="74486" y="414719"/>
                    </a:lnTo>
                    <a:lnTo>
                      <a:pt x="74486" y="131921"/>
                    </a:lnTo>
                    <a:close/>
                    <a:moveTo>
                      <a:pt x="568262" y="417576"/>
                    </a:moveTo>
                    <a:lnTo>
                      <a:pt x="568262" y="348234"/>
                    </a:lnTo>
                    <a:cubicBezTo>
                      <a:pt x="557308" y="348139"/>
                      <a:pt x="548259" y="347567"/>
                      <a:pt x="541306" y="346520"/>
                    </a:cubicBezTo>
                    <a:cubicBezTo>
                      <a:pt x="533591" y="345281"/>
                      <a:pt x="527685" y="342710"/>
                      <a:pt x="523780" y="338804"/>
                    </a:cubicBezTo>
                    <a:cubicBezTo>
                      <a:pt x="519875" y="334899"/>
                      <a:pt x="517303" y="329184"/>
                      <a:pt x="516065" y="321945"/>
                    </a:cubicBezTo>
                    <a:cubicBezTo>
                      <a:pt x="514922" y="314992"/>
                      <a:pt x="514350" y="305753"/>
                      <a:pt x="514350" y="294608"/>
                    </a:cubicBezTo>
                    <a:lnTo>
                      <a:pt x="514350" y="195644"/>
                    </a:lnTo>
                    <a:lnTo>
                      <a:pt x="568262" y="195644"/>
                    </a:lnTo>
                    <a:lnTo>
                      <a:pt x="568262" y="131921"/>
                    </a:lnTo>
                    <a:lnTo>
                      <a:pt x="514350" y="131921"/>
                    </a:lnTo>
                    <a:lnTo>
                      <a:pt x="514350" y="21812"/>
                    </a:lnTo>
                    <a:lnTo>
                      <a:pt x="439865" y="21812"/>
                    </a:lnTo>
                    <a:lnTo>
                      <a:pt x="439865" y="295180"/>
                    </a:lnTo>
                    <a:cubicBezTo>
                      <a:pt x="439865" y="318230"/>
                      <a:pt x="441865" y="337852"/>
                      <a:pt x="445865" y="353473"/>
                    </a:cubicBezTo>
                    <a:cubicBezTo>
                      <a:pt x="449771" y="368903"/>
                      <a:pt x="456438" y="381572"/>
                      <a:pt x="465677" y="391001"/>
                    </a:cubicBezTo>
                    <a:cubicBezTo>
                      <a:pt x="474917" y="400431"/>
                      <a:pt x="487204" y="407289"/>
                      <a:pt x="502063" y="411385"/>
                    </a:cubicBezTo>
                    <a:cubicBezTo>
                      <a:pt x="517112" y="415481"/>
                      <a:pt x="536258" y="417671"/>
                      <a:pt x="558927" y="417671"/>
                    </a:cubicBezTo>
                    <a:lnTo>
                      <a:pt x="568262" y="417671"/>
                    </a:lnTo>
                    <a:close/>
                    <a:moveTo>
                      <a:pt x="995172" y="0"/>
                    </a:moveTo>
                    <a:lnTo>
                      <a:pt x="920687" y="0"/>
                    </a:lnTo>
                    <a:lnTo>
                      <a:pt x="920687" y="414719"/>
                    </a:lnTo>
                    <a:lnTo>
                      <a:pt x="995172" y="414719"/>
                    </a:lnTo>
                    <a:lnTo>
                      <a:pt x="995172" y="0"/>
                    </a:lnTo>
                    <a:close/>
                    <a:moveTo>
                      <a:pt x="367951" y="159830"/>
                    </a:moveTo>
                    <a:cubicBezTo>
                      <a:pt x="347282" y="137541"/>
                      <a:pt x="318135" y="126206"/>
                      <a:pt x="281273" y="126206"/>
                    </a:cubicBezTo>
                    <a:cubicBezTo>
                      <a:pt x="263462" y="126206"/>
                      <a:pt x="247079" y="129921"/>
                      <a:pt x="232410" y="137065"/>
                    </a:cubicBezTo>
                    <a:cubicBezTo>
                      <a:pt x="217742" y="144304"/>
                      <a:pt x="205264" y="154496"/>
                      <a:pt x="195358" y="167259"/>
                    </a:cubicBezTo>
                    <a:lnTo>
                      <a:pt x="191262" y="172498"/>
                    </a:lnTo>
                    <a:lnTo>
                      <a:pt x="191262" y="167831"/>
                    </a:lnTo>
                    <a:lnTo>
                      <a:pt x="191262" y="132017"/>
                    </a:lnTo>
                    <a:lnTo>
                      <a:pt x="117920" y="132017"/>
                    </a:lnTo>
                    <a:lnTo>
                      <a:pt x="117920" y="414814"/>
                    </a:lnTo>
                    <a:lnTo>
                      <a:pt x="191929" y="414814"/>
                    </a:lnTo>
                    <a:lnTo>
                      <a:pt x="191929" y="264128"/>
                    </a:lnTo>
                    <a:lnTo>
                      <a:pt x="192024" y="274606"/>
                    </a:lnTo>
                    <a:cubicBezTo>
                      <a:pt x="192024" y="272891"/>
                      <a:pt x="192024" y="271177"/>
                      <a:pt x="192119" y="269558"/>
                    </a:cubicBezTo>
                    <a:cubicBezTo>
                      <a:pt x="192881" y="243173"/>
                      <a:pt x="199454" y="223456"/>
                      <a:pt x="211741" y="210884"/>
                    </a:cubicBezTo>
                    <a:cubicBezTo>
                      <a:pt x="224790" y="197549"/>
                      <a:pt x="240697" y="190786"/>
                      <a:pt x="258985" y="190786"/>
                    </a:cubicBezTo>
                    <a:cubicBezTo>
                      <a:pt x="280511" y="190786"/>
                      <a:pt x="296894" y="197358"/>
                      <a:pt x="307753" y="210407"/>
                    </a:cubicBezTo>
                    <a:cubicBezTo>
                      <a:pt x="318421" y="223171"/>
                      <a:pt x="323850" y="241364"/>
                      <a:pt x="323945" y="264605"/>
                    </a:cubicBezTo>
                    <a:lnTo>
                      <a:pt x="323945" y="264605"/>
                    </a:lnTo>
                    <a:lnTo>
                      <a:pt x="323945" y="265176"/>
                    </a:lnTo>
                    <a:lnTo>
                      <a:pt x="323945" y="265271"/>
                    </a:lnTo>
                    <a:lnTo>
                      <a:pt x="323945" y="414814"/>
                    </a:lnTo>
                    <a:lnTo>
                      <a:pt x="399098" y="414814"/>
                    </a:lnTo>
                    <a:lnTo>
                      <a:pt x="399098" y="254222"/>
                    </a:lnTo>
                    <a:cubicBezTo>
                      <a:pt x="399193" y="213931"/>
                      <a:pt x="388620" y="182118"/>
                      <a:pt x="367951" y="159830"/>
                    </a:cubicBezTo>
                    <a:moveTo>
                      <a:pt x="881825" y="272796"/>
                    </a:moveTo>
                    <a:cubicBezTo>
                      <a:pt x="881825" y="252508"/>
                      <a:pt x="878205" y="233267"/>
                      <a:pt x="871061" y="215646"/>
                    </a:cubicBezTo>
                    <a:cubicBezTo>
                      <a:pt x="863918" y="198025"/>
                      <a:pt x="853821" y="182309"/>
                      <a:pt x="841057" y="168974"/>
                    </a:cubicBezTo>
                    <a:cubicBezTo>
                      <a:pt x="828294" y="155639"/>
                      <a:pt x="812768" y="145066"/>
                      <a:pt x="794957" y="137636"/>
                    </a:cubicBezTo>
                    <a:cubicBezTo>
                      <a:pt x="777145" y="130112"/>
                      <a:pt x="757238" y="126302"/>
                      <a:pt x="735806" y="126302"/>
                    </a:cubicBezTo>
                    <a:cubicBezTo>
                      <a:pt x="715518" y="126302"/>
                      <a:pt x="696182" y="130207"/>
                      <a:pt x="678371" y="137922"/>
                    </a:cubicBezTo>
                    <a:cubicBezTo>
                      <a:pt x="660559" y="145637"/>
                      <a:pt x="644843" y="156210"/>
                      <a:pt x="631698" y="169355"/>
                    </a:cubicBezTo>
                    <a:cubicBezTo>
                      <a:pt x="618554" y="182499"/>
                      <a:pt x="607981" y="198215"/>
                      <a:pt x="600266" y="216027"/>
                    </a:cubicBezTo>
                    <a:cubicBezTo>
                      <a:pt x="592550" y="233839"/>
                      <a:pt x="588645" y="253175"/>
                      <a:pt x="588645" y="273463"/>
                    </a:cubicBezTo>
                    <a:cubicBezTo>
                      <a:pt x="588645" y="293751"/>
                      <a:pt x="592360" y="313087"/>
                      <a:pt x="599694" y="330899"/>
                    </a:cubicBezTo>
                    <a:cubicBezTo>
                      <a:pt x="607028" y="348710"/>
                      <a:pt x="617315" y="364426"/>
                      <a:pt x="630269" y="377571"/>
                    </a:cubicBezTo>
                    <a:cubicBezTo>
                      <a:pt x="643223" y="390716"/>
                      <a:pt x="659130" y="401288"/>
                      <a:pt x="677513" y="409004"/>
                    </a:cubicBezTo>
                    <a:cubicBezTo>
                      <a:pt x="695897" y="416719"/>
                      <a:pt x="716280" y="420624"/>
                      <a:pt x="738092" y="420624"/>
                    </a:cubicBezTo>
                    <a:cubicBezTo>
                      <a:pt x="801148" y="420624"/>
                      <a:pt x="840391" y="391954"/>
                      <a:pt x="863918" y="365093"/>
                    </a:cubicBezTo>
                    <a:lnTo>
                      <a:pt x="810292" y="324231"/>
                    </a:lnTo>
                    <a:cubicBezTo>
                      <a:pt x="798957" y="337661"/>
                      <a:pt x="772192" y="355854"/>
                      <a:pt x="738664" y="355854"/>
                    </a:cubicBezTo>
                    <a:cubicBezTo>
                      <a:pt x="717614" y="355854"/>
                      <a:pt x="700373" y="350996"/>
                      <a:pt x="687229" y="341376"/>
                    </a:cubicBezTo>
                    <a:cubicBezTo>
                      <a:pt x="674084" y="331756"/>
                      <a:pt x="665036" y="318611"/>
                      <a:pt x="660368" y="302133"/>
                    </a:cubicBezTo>
                    <a:lnTo>
                      <a:pt x="659606" y="299466"/>
                    </a:lnTo>
                    <a:lnTo>
                      <a:pt x="881825" y="299466"/>
                    </a:lnTo>
                    <a:lnTo>
                      <a:pt x="881825" y="272796"/>
                    </a:lnTo>
                    <a:close/>
                    <a:moveTo>
                      <a:pt x="660368" y="246793"/>
                    </a:moveTo>
                    <a:cubicBezTo>
                      <a:pt x="660368" y="226124"/>
                      <a:pt x="684086" y="189929"/>
                      <a:pt x="735330" y="189929"/>
                    </a:cubicBezTo>
                    <a:cubicBezTo>
                      <a:pt x="786575" y="189929"/>
                      <a:pt x="810387" y="226028"/>
                      <a:pt x="810387" y="246698"/>
                    </a:cubicBezTo>
                    <a:lnTo>
                      <a:pt x="660368" y="24679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34E3A93-BFC9-49AD-8CF7-7EDF2A13157E}"/>
                  </a:ext>
                </a:extLst>
              </p:cNvPr>
              <p:cNvSpPr/>
              <p:nvPr/>
            </p:nvSpPr>
            <p:spPr>
              <a:xfrm>
                <a:off x="2358770" y="6728469"/>
                <a:ext cx="79057" cy="79057"/>
              </a:xfrm>
              <a:custGeom>
                <a:avLst/>
                <a:gdLst>
                  <a:gd name="connsiteX0" fmla="*/ 39529 w 79057"/>
                  <a:gd name="connsiteY0" fmla="*/ 5620 h 79057"/>
                  <a:gd name="connsiteX1" fmla="*/ 73438 w 79057"/>
                  <a:gd name="connsiteY1" fmla="*/ 39529 h 79057"/>
                  <a:gd name="connsiteX2" fmla="*/ 39529 w 79057"/>
                  <a:gd name="connsiteY2" fmla="*/ 73438 h 79057"/>
                  <a:gd name="connsiteX3" fmla="*/ 5620 w 79057"/>
                  <a:gd name="connsiteY3" fmla="*/ 39529 h 79057"/>
                  <a:gd name="connsiteX4" fmla="*/ 39529 w 79057"/>
                  <a:gd name="connsiteY4" fmla="*/ 5620 h 79057"/>
                  <a:gd name="connsiteX5" fmla="*/ 39529 w 79057"/>
                  <a:gd name="connsiteY5" fmla="*/ 0 h 79057"/>
                  <a:gd name="connsiteX6" fmla="*/ 0 w 79057"/>
                  <a:gd name="connsiteY6" fmla="*/ 39529 h 79057"/>
                  <a:gd name="connsiteX7" fmla="*/ 39529 w 79057"/>
                  <a:gd name="connsiteY7" fmla="*/ 79058 h 79057"/>
                  <a:gd name="connsiteX8" fmla="*/ 79058 w 79057"/>
                  <a:gd name="connsiteY8" fmla="*/ 39529 h 79057"/>
                  <a:gd name="connsiteX9" fmla="*/ 39529 w 79057"/>
                  <a:gd name="connsiteY9" fmla="*/ 0 h 79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9057" h="79057">
                    <a:moveTo>
                      <a:pt x="39529" y="5620"/>
                    </a:moveTo>
                    <a:cubicBezTo>
                      <a:pt x="58198" y="5620"/>
                      <a:pt x="73438" y="20860"/>
                      <a:pt x="73438" y="39529"/>
                    </a:cubicBezTo>
                    <a:cubicBezTo>
                      <a:pt x="73438" y="58198"/>
                      <a:pt x="58198" y="73438"/>
                      <a:pt x="39529" y="73438"/>
                    </a:cubicBezTo>
                    <a:cubicBezTo>
                      <a:pt x="20860" y="73438"/>
                      <a:pt x="5620" y="58198"/>
                      <a:pt x="5620" y="39529"/>
                    </a:cubicBezTo>
                    <a:cubicBezTo>
                      <a:pt x="5620" y="20860"/>
                      <a:pt x="20860" y="5620"/>
                      <a:pt x="39529" y="5620"/>
                    </a:cubicBezTo>
                    <a:moveTo>
                      <a:pt x="39529" y="0"/>
                    </a:moveTo>
                    <a:cubicBezTo>
                      <a:pt x="17717" y="0"/>
                      <a:pt x="0" y="17717"/>
                      <a:pt x="0" y="39529"/>
                    </a:cubicBezTo>
                    <a:cubicBezTo>
                      <a:pt x="0" y="61341"/>
                      <a:pt x="17717" y="79058"/>
                      <a:pt x="39529" y="79058"/>
                    </a:cubicBezTo>
                    <a:cubicBezTo>
                      <a:pt x="61341" y="79058"/>
                      <a:pt x="79058" y="61341"/>
                      <a:pt x="79058" y="39529"/>
                    </a:cubicBezTo>
                    <a:cubicBezTo>
                      <a:pt x="79058" y="17717"/>
                      <a:pt x="61341" y="0"/>
                      <a:pt x="39529" y="0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39DD8F2-C56B-454C-9A84-A663F83DB6CE}"/>
                  </a:ext>
                </a:extLst>
              </p:cNvPr>
              <p:cNvSpPr/>
              <p:nvPr/>
            </p:nvSpPr>
            <p:spPr>
              <a:xfrm>
                <a:off x="2384869" y="6748090"/>
                <a:ext cx="30765" cy="39528"/>
              </a:xfrm>
              <a:custGeom>
                <a:avLst/>
                <a:gdLst>
                  <a:gd name="connsiteX0" fmla="*/ 16383 w 30765"/>
                  <a:gd name="connsiteY0" fmla="*/ 95 h 39528"/>
                  <a:gd name="connsiteX1" fmla="*/ 23051 w 30765"/>
                  <a:gd name="connsiteY1" fmla="*/ 1715 h 39528"/>
                  <a:gd name="connsiteX2" fmla="*/ 27718 w 30765"/>
                  <a:gd name="connsiteY2" fmla="*/ 6191 h 39528"/>
                  <a:gd name="connsiteX3" fmla="*/ 29337 w 30765"/>
                  <a:gd name="connsiteY3" fmla="*/ 12478 h 39528"/>
                  <a:gd name="connsiteX4" fmla="*/ 27146 w 30765"/>
                  <a:gd name="connsiteY4" fmla="*/ 19622 h 39528"/>
                  <a:gd name="connsiteX5" fmla="*/ 21812 w 30765"/>
                  <a:gd name="connsiteY5" fmla="*/ 23717 h 39528"/>
                  <a:gd name="connsiteX6" fmla="*/ 30766 w 30765"/>
                  <a:gd name="connsiteY6" fmla="*/ 39529 h 39528"/>
                  <a:gd name="connsiteX7" fmla="*/ 23717 w 30765"/>
                  <a:gd name="connsiteY7" fmla="*/ 39529 h 39528"/>
                  <a:gd name="connsiteX8" fmla="*/ 15526 w 30765"/>
                  <a:gd name="connsiteY8" fmla="*/ 24860 h 39528"/>
                  <a:gd name="connsiteX9" fmla="*/ 6191 w 30765"/>
                  <a:gd name="connsiteY9" fmla="*/ 24860 h 39528"/>
                  <a:gd name="connsiteX10" fmla="*/ 6191 w 30765"/>
                  <a:gd name="connsiteY10" fmla="*/ 39529 h 39528"/>
                  <a:gd name="connsiteX11" fmla="*/ 0 w 30765"/>
                  <a:gd name="connsiteY11" fmla="*/ 39529 h 39528"/>
                  <a:gd name="connsiteX12" fmla="*/ 0 w 30765"/>
                  <a:gd name="connsiteY12" fmla="*/ 0 h 39528"/>
                  <a:gd name="connsiteX13" fmla="*/ 16383 w 30765"/>
                  <a:gd name="connsiteY13" fmla="*/ 0 h 39528"/>
                  <a:gd name="connsiteX14" fmla="*/ 16383 w 30765"/>
                  <a:gd name="connsiteY14" fmla="*/ 19336 h 39528"/>
                  <a:gd name="connsiteX15" fmla="*/ 19907 w 30765"/>
                  <a:gd name="connsiteY15" fmla="*/ 18478 h 39528"/>
                  <a:gd name="connsiteX16" fmla="*/ 22289 w 30765"/>
                  <a:gd name="connsiteY16" fmla="*/ 16097 h 39528"/>
                  <a:gd name="connsiteX17" fmla="*/ 23146 w 30765"/>
                  <a:gd name="connsiteY17" fmla="*/ 12573 h 39528"/>
                  <a:gd name="connsiteX18" fmla="*/ 22289 w 30765"/>
                  <a:gd name="connsiteY18" fmla="*/ 9049 h 39528"/>
                  <a:gd name="connsiteX19" fmla="*/ 19907 w 30765"/>
                  <a:gd name="connsiteY19" fmla="*/ 6668 h 39528"/>
                  <a:gd name="connsiteX20" fmla="*/ 16383 w 30765"/>
                  <a:gd name="connsiteY20" fmla="*/ 5810 h 39528"/>
                  <a:gd name="connsiteX21" fmla="*/ 6191 w 30765"/>
                  <a:gd name="connsiteY21" fmla="*/ 5810 h 39528"/>
                  <a:gd name="connsiteX22" fmla="*/ 6191 w 30765"/>
                  <a:gd name="connsiteY22" fmla="*/ 19336 h 39528"/>
                  <a:gd name="connsiteX23" fmla="*/ 16383 w 30765"/>
                  <a:gd name="connsiteY23" fmla="*/ 19336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0765" h="39528">
                    <a:moveTo>
                      <a:pt x="16383" y="95"/>
                    </a:moveTo>
                    <a:cubicBezTo>
                      <a:pt x="18860" y="95"/>
                      <a:pt x="21050" y="667"/>
                      <a:pt x="23051" y="1715"/>
                    </a:cubicBezTo>
                    <a:cubicBezTo>
                      <a:pt x="25051" y="2762"/>
                      <a:pt x="26575" y="4286"/>
                      <a:pt x="27718" y="6191"/>
                    </a:cubicBezTo>
                    <a:cubicBezTo>
                      <a:pt x="28861" y="8096"/>
                      <a:pt x="29337" y="10192"/>
                      <a:pt x="29337" y="12478"/>
                    </a:cubicBezTo>
                    <a:cubicBezTo>
                      <a:pt x="29337" y="15335"/>
                      <a:pt x="28575" y="17717"/>
                      <a:pt x="27146" y="19622"/>
                    </a:cubicBezTo>
                    <a:cubicBezTo>
                      <a:pt x="25718" y="21527"/>
                      <a:pt x="23908" y="22860"/>
                      <a:pt x="21812" y="23717"/>
                    </a:cubicBezTo>
                    <a:lnTo>
                      <a:pt x="30766" y="39529"/>
                    </a:lnTo>
                    <a:lnTo>
                      <a:pt x="23717" y="39529"/>
                    </a:lnTo>
                    <a:lnTo>
                      <a:pt x="15526" y="24860"/>
                    </a:lnTo>
                    <a:lnTo>
                      <a:pt x="6191" y="24860"/>
                    </a:lnTo>
                    <a:lnTo>
                      <a:pt x="6191" y="39529"/>
                    </a:lnTo>
                    <a:lnTo>
                      <a:pt x="0" y="39529"/>
                    </a:lnTo>
                    <a:lnTo>
                      <a:pt x="0" y="0"/>
                    </a:lnTo>
                    <a:lnTo>
                      <a:pt x="16383" y="0"/>
                    </a:lnTo>
                    <a:close/>
                    <a:moveTo>
                      <a:pt x="16383" y="19336"/>
                    </a:moveTo>
                    <a:cubicBezTo>
                      <a:pt x="17717" y="19336"/>
                      <a:pt x="18860" y="19050"/>
                      <a:pt x="19907" y="18478"/>
                    </a:cubicBezTo>
                    <a:cubicBezTo>
                      <a:pt x="20955" y="17907"/>
                      <a:pt x="21717" y="17050"/>
                      <a:pt x="22289" y="16097"/>
                    </a:cubicBezTo>
                    <a:cubicBezTo>
                      <a:pt x="22860" y="15050"/>
                      <a:pt x="23146" y="13906"/>
                      <a:pt x="23146" y="12573"/>
                    </a:cubicBezTo>
                    <a:cubicBezTo>
                      <a:pt x="23146" y="11240"/>
                      <a:pt x="22860" y="10097"/>
                      <a:pt x="22289" y="9049"/>
                    </a:cubicBezTo>
                    <a:cubicBezTo>
                      <a:pt x="21717" y="8001"/>
                      <a:pt x="20860" y="7239"/>
                      <a:pt x="19907" y="6668"/>
                    </a:cubicBezTo>
                    <a:cubicBezTo>
                      <a:pt x="18860" y="6096"/>
                      <a:pt x="17717" y="5810"/>
                      <a:pt x="16383" y="5810"/>
                    </a:cubicBezTo>
                    <a:lnTo>
                      <a:pt x="6191" y="5810"/>
                    </a:lnTo>
                    <a:lnTo>
                      <a:pt x="6191" y="19336"/>
                    </a:lnTo>
                    <a:lnTo>
                      <a:pt x="16383" y="1933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2825262-3F6E-4DC6-AA53-E30B25B158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43438" y="944163"/>
            <a:ext cx="9810362" cy="627700"/>
          </a:xfrm>
        </p:spPr>
        <p:txBody>
          <a:bodyPr anchor="b" anchorCtr="0">
            <a:normAutofit/>
          </a:bodyPr>
          <a:lstStyle>
            <a:lvl1pPr marL="0" indent="0">
              <a:buFontTx/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6BC2F-544E-4727-A6CC-2BE3B3E01B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2536" y="1635111"/>
            <a:ext cx="9789007" cy="1874852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0B31C-0AD0-4CC0-BF2B-DECE53E66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2536" y="3602038"/>
            <a:ext cx="9789007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913954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ue B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AA05A6-FEDA-41DC-B943-5B1F42A56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3803" y="0"/>
            <a:ext cx="4325371" cy="6392520"/>
            <a:chOff x="573803" y="0"/>
            <a:chExt cx="4325371" cy="63925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F200040-B841-47B7-8555-E0299CDC24FA}"/>
                </a:ext>
              </a:extLst>
            </p:cNvPr>
            <p:cNvSpPr/>
            <p:nvPr userDrawn="1"/>
          </p:nvSpPr>
          <p:spPr>
            <a:xfrm>
              <a:off x="1468406" y="0"/>
              <a:ext cx="3430768" cy="539087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AD8DF60-7E0A-43C5-81B6-9B3522A7A826}"/>
                </a:ext>
              </a:extLst>
            </p:cNvPr>
            <p:cNvGrpSpPr/>
            <p:nvPr userDrawn="1"/>
          </p:nvGrpSpPr>
          <p:grpSpPr>
            <a:xfrm>
              <a:off x="1468406" y="5995719"/>
              <a:ext cx="1059754" cy="396801"/>
              <a:chOff x="1314450" y="6391094"/>
              <a:chExt cx="1123377" cy="420623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0AC5EDAF-1FA5-4CEA-99CA-7D0E1F5DDF81}"/>
                  </a:ext>
                </a:extLst>
              </p:cNvPr>
              <p:cNvSpPr/>
              <p:nvPr/>
            </p:nvSpPr>
            <p:spPr>
              <a:xfrm>
                <a:off x="1314450" y="6396809"/>
                <a:ext cx="78581" cy="78581"/>
              </a:xfrm>
              <a:custGeom>
                <a:avLst/>
                <a:gdLst>
                  <a:gd name="connsiteX0" fmla="*/ 0 w 78581"/>
                  <a:gd name="connsiteY0" fmla="*/ 0 h 78581"/>
                  <a:gd name="connsiteX1" fmla="*/ 78581 w 78581"/>
                  <a:gd name="connsiteY1" fmla="*/ 0 h 78581"/>
                  <a:gd name="connsiteX2" fmla="*/ 78581 w 78581"/>
                  <a:gd name="connsiteY2" fmla="*/ 78581 h 78581"/>
                  <a:gd name="connsiteX3" fmla="*/ 0 w 78581"/>
                  <a:gd name="connsiteY3" fmla="*/ 78581 h 7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581" h="78581">
                    <a:moveTo>
                      <a:pt x="0" y="0"/>
                    </a:moveTo>
                    <a:lnTo>
                      <a:pt x="78581" y="0"/>
                    </a:lnTo>
                    <a:lnTo>
                      <a:pt x="78581" y="78581"/>
                    </a:lnTo>
                    <a:lnTo>
                      <a:pt x="0" y="78581"/>
                    </a:lnTo>
                    <a:close/>
                  </a:path>
                </a:pathLst>
              </a:custGeom>
              <a:solidFill>
                <a:srgbClr val="00B2E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731A324-874D-4D3D-95F1-8AE3303E2272}"/>
                  </a:ext>
                </a:extLst>
              </p:cNvPr>
              <p:cNvSpPr/>
              <p:nvPr/>
            </p:nvSpPr>
            <p:spPr>
              <a:xfrm>
                <a:off x="1316545" y="6391094"/>
                <a:ext cx="995171" cy="420623"/>
              </a:xfrm>
              <a:custGeom>
                <a:avLst/>
                <a:gdLst>
                  <a:gd name="connsiteX0" fmla="*/ 74486 w 995171"/>
                  <a:gd name="connsiteY0" fmla="*/ 131921 h 420623"/>
                  <a:gd name="connsiteX1" fmla="*/ 0 w 995171"/>
                  <a:gd name="connsiteY1" fmla="*/ 131921 h 420623"/>
                  <a:gd name="connsiteX2" fmla="*/ 0 w 995171"/>
                  <a:gd name="connsiteY2" fmla="*/ 414719 h 420623"/>
                  <a:gd name="connsiteX3" fmla="*/ 74486 w 995171"/>
                  <a:gd name="connsiteY3" fmla="*/ 414719 h 420623"/>
                  <a:gd name="connsiteX4" fmla="*/ 74486 w 995171"/>
                  <a:gd name="connsiteY4" fmla="*/ 131921 h 420623"/>
                  <a:gd name="connsiteX5" fmla="*/ 568262 w 995171"/>
                  <a:gd name="connsiteY5" fmla="*/ 417576 h 420623"/>
                  <a:gd name="connsiteX6" fmla="*/ 568262 w 995171"/>
                  <a:gd name="connsiteY6" fmla="*/ 348234 h 420623"/>
                  <a:gd name="connsiteX7" fmla="*/ 541306 w 995171"/>
                  <a:gd name="connsiteY7" fmla="*/ 346520 h 420623"/>
                  <a:gd name="connsiteX8" fmla="*/ 523780 w 995171"/>
                  <a:gd name="connsiteY8" fmla="*/ 338804 h 420623"/>
                  <a:gd name="connsiteX9" fmla="*/ 516065 w 995171"/>
                  <a:gd name="connsiteY9" fmla="*/ 321945 h 420623"/>
                  <a:gd name="connsiteX10" fmla="*/ 514350 w 995171"/>
                  <a:gd name="connsiteY10" fmla="*/ 294608 h 420623"/>
                  <a:gd name="connsiteX11" fmla="*/ 514350 w 995171"/>
                  <a:gd name="connsiteY11" fmla="*/ 195644 h 420623"/>
                  <a:gd name="connsiteX12" fmla="*/ 568262 w 995171"/>
                  <a:gd name="connsiteY12" fmla="*/ 195644 h 420623"/>
                  <a:gd name="connsiteX13" fmla="*/ 568262 w 995171"/>
                  <a:gd name="connsiteY13" fmla="*/ 131921 h 420623"/>
                  <a:gd name="connsiteX14" fmla="*/ 514350 w 995171"/>
                  <a:gd name="connsiteY14" fmla="*/ 131921 h 420623"/>
                  <a:gd name="connsiteX15" fmla="*/ 514350 w 995171"/>
                  <a:gd name="connsiteY15" fmla="*/ 21812 h 420623"/>
                  <a:gd name="connsiteX16" fmla="*/ 439865 w 995171"/>
                  <a:gd name="connsiteY16" fmla="*/ 21812 h 420623"/>
                  <a:gd name="connsiteX17" fmla="*/ 439865 w 995171"/>
                  <a:gd name="connsiteY17" fmla="*/ 295180 h 420623"/>
                  <a:gd name="connsiteX18" fmla="*/ 445865 w 995171"/>
                  <a:gd name="connsiteY18" fmla="*/ 353473 h 420623"/>
                  <a:gd name="connsiteX19" fmla="*/ 465677 w 995171"/>
                  <a:gd name="connsiteY19" fmla="*/ 391001 h 420623"/>
                  <a:gd name="connsiteX20" fmla="*/ 502063 w 995171"/>
                  <a:gd name="connsiteY20" fmla="*/ 411385 h 420623"/>
                  <a:gd name="connsiteX21" fmla="*/ 558927 w 995171"/>
                  <a:gd name="connsiteY21" fmla="*/ 417671 h 420623"/>
                  <a:gd name="connsiteX22" fmla="*/ 568262 w 995171"/>
                  <a:gd name="connsiteY22" fmla="*/ 417671 h 420623"/>
                  <a:gd name="connsiteX23" fmla="*/ 995172 w 995171"/>
                  <a:gd name="connsiteY23" fmla="*/ 0 h 420623"/>
                  <a:gd name="connsiteX24" fmla="*/ 920687 w 995171"/>
                  <a:gd name="connsiteY24" fmla="*/ 0 h 420623"/>
                  <a:gd name="connsiteX25" fmla="*/ 920687 w 995171"/>
                  <a:gd name="connsiteY25" fmla="*/ 414719 h 420623"/>
                  <a:gd name="connsiteX26" fmla="*/ 995172 w 995171"/>
                  <a:gd name="connsiteY26" fmla="*/ 414719 h 420623"/>
                  <a:gd name="connsiteX27" fmla="*/ 995172 w 995171"/>
                  <a:gd name="connsiteY27" fmla="*/ 0 h 420623"/>
                  <a:gd name="connsiteX28" fmla="*/ 367951 w 995171"/>
                  <a:gd name="connsiteY28" fmla="*/ 159830 h 420623"/>
                  <a:gd name="connsiteX29" fmla="*/ 281273 w 995171"/>
                  <a:gd name="connsiteY29" fmla="*/ 126206 h 420623"/>
                  <a:gd name="connsiteX30" fmla="*/ 232410 w 995171"/>
                  <a:gd name="connsiteY30" fmla="*/ 137065 h 420623"/>
                  <a:gd name="connsiteX31" fmla="*/ 195358 w 995171"/>
                  <a:gd name="connsiteY31" fmla="*/ 167259 h 420623"/>
                  <a:gd name="connsiteX32" fmla="*/ 191262 w 995171"/>
                  <a:gd name="connsiteY32" fmla="*/ 172498 h 420623"/>
                  <a:gd name="connsiteX33" fmla="*/ 191262 w 995171"/>
                  <a:gd name="connsiteY33" fmla="*/ 167831 h 420623"/>
                  <a:gd name="connsiteX34" fmla="*/ 191262 w 995171"/>
                  <a:gd name="connsiteY34" fmla="*/ 132017 h 420623"/>
                  <a:gd name="connsiteX35" fmla="*/ 117920 w 995171"/>
                  <a:gd name="connsiteY35" fmla="*/ 132017 h 420623"/>
                  <a:gd name="connsiteX36" fmla="*/ 117920 w 995171"/>
                  <a:gd name="connsiteY36" fmla="*/ 414814 h 420623"/>
                  <a:gd name="connsiteX37" fmla="*/ 191929 w 995171"/>
                  <a:gd name="connsiteY37" fmla="*/ 414814 h 420623"/>
                  <a:gd name="connsiteX38" fmla="*/ 191929 w 995171"/>
                  <a:gd name="connsiteY38" fmla="*/ 264128 h 420623"/>
                  <a:gd name="connsiteX39" fmla="*/ 192024 w 995171"/>
                  <a:gd name="connsiteY39" fmla="*/ 274606 h 420623"/>
                  <a:gd name="connsiteX40" fmla="*/ 192119 w 995171"/>
                  <a:gd name="connsiteY40" fmla="*/ 269558 h 420623"/>
                  <a:gd name="connsiteX41" fmla="*/ 211741 w 995171"/>
                  <a:gd name="connsiteY41" fmla="*/ 210884 h 420623"/>
                  <a:gd name="connsiteX42" fmla="*/ 258985 w 995171"/>
                  <a:gd name="connsiteY42" fmla="*/ 190786 h 420623"/>
                  <a:gd name="connsiteX43" fmla="*/ 307753 w 995171"/>
                  <a:gd name="connsiteY43" fmla="*/ 210407 h 420623"/>
                  <a:gd name="connsiteX44" fmla="*/ 323945 w 995171"/>
                  <a:gd name="connsiteY44" fmla="*/ 264605 h 420623"/>
                  <a:gd name="connsiteX45" fmla="*/ 323945 w 995171"/>
                  <a:gd name="connsiteY45" fmla="*/ 264605 h 420623"/>
                  <a:gd name="connsiteX46" fmla="*/ 323945 w 995171"/>
                  <a:gd name="connsiteY46" fmla="*/ 265176 h 420623"/>
                  <a:gd name="connsiteX47" fmla="*/ 323945 w 995171"/>
                  <a:gd name="connsiteY47" fmla="*/ 265271 h 420623"/>
                  <a:gd name="connsiteX48" fmla="*/ 323945 w 995171"/>
                  <a:gd name="connsiteY48" fmla="*/ 414814 h 420623"/>
                  <a:gd name="connsiteX49" fmla="*/ 399098 w 995171"/>
                  <a:gd name="connsiteY49" fmla="*/ 414814 h 420623"/>
                  <a:gd name="connsiteX50" fmla="*/ 399098 w 995171"/>
                  <a:gd name="connsiteY50" fmla="*/ 254222 h 420623"/>
                  <a:gd name="connsiteX51" fmla="*/ 367951 w 995171"/>
                  <a:gd name="connsiteY51" fmla="*/ 159830 h 420623"/>
                  <a:gd name="connsiteX52" fmla="*/ 881825 w 995171"/>
                  <a:gd name="connsiteY52" fmla="*/ 272796 h 420623"/>
                  <a:gd name="connsiteX53" fmla="*/ 871061 w 995171"/>
                  <a:gd name="connsiteY53" fmla="*/ 215646 h 420623"/>
                  <a:gd name="connsiteX54" fmla="*/ 841057 w 995171"/>
                  <a:gd name="connsiteY54" fmla="*/ 168974 h 420623"/>
                  <a:gd name="connsiteX55" fmla="*/ 794957 w 995171"/>
                  <a:gd name="connsiteY55" fmla="*/ 137636 h 420623"/>
                  <a:gd name="connsiteX56" fmla="*/ 735806 w 995171"/>
                  <a:gd name="connsiteY56" fmla="*/ 126302 h 420623"/>
                  <a:gd name="connsiteX57" fmla="*/ 678371 w 995171"/>
                  <a:gd name="connsiteY57" fmla="*/ 137922 h 420623"/>
                  <a:gd name="connsiteX58" fmla="*/ 631698 w 995171"/>
                  <a:gd name="connsiteY58" fmla="*/ 169355 h 420623"/>
                  <a:gd name="connsiteX59" fmla="*/ 600266 w 995171"/>
                  <a:gd name="connsiteY59" fmla="*/ 216027 h 420623"/>
                  <a:gd name="connsiteX60" fmla="*/ 588645 w 995171"/>
                  <a:gd name="connsiteY60" fmla="*/ 273463 h 420623"/>
                  <a:gd name="connsiteX61" fmla="*/ 599694 w 995171"/>
                  <a:gd name="connsiteY61" fmla="*/ 330899 h 420623"/>
                  <a:gd name="connsiteX62" fmla="*/ 630269 w 995171"/>
                  <a:gd name="connsiteY62" fmla="*/ 377571 h 420623"/>
                  <a:gd name="connsiteX63" fmla="*/ 677513 w 995171"/>
                  <a:gd name="connsiteY63" fmla="*/ 409004 h 420623"/>
                  <a:gd name="connsiteX64" fmla="*/ 738092 w 995171"/>
                  <a:gd name="connsiteY64" fmla="*/ 420624 h 420623"/>
                  <a:gd name="connsiteX65" fmla="*/ 863918 w 995171"/>
                  <a:gd name="connsiteY65" fmla="*/ 365093 h 420623"/>
                  <a:gd name="connsiteX66" fmla="*/ 810292 w 995171"/>
                  <a:gd name="connsiteY66" fmla="*/ 324231 h 420623"/>
                  <a:gd name="connsiteX67" fmla="*/ 738664 w 995171"/>
                  <a:gd name="connsiteY67" fmla="*/ 355854 h 420623"/>
                  <a:gd name="connsiteX68" fmla="*/ 687229 w 995171"/>
                  <a:gd name="connsiteY68" fmla="*/ 341376 h 420623"/>
                  <a:gd name="connsiteX69" fmla="*/ 660368 w 995171"/>
                  <a:gd name="connsiteY69" fmla="*/ 302133 h 420623"/>
                  <a:gd name="connsiteX70" fmla="*/ 659606 w 995171"/>
                  <a:gd name="connsiteY70" fmla="*/ 299466 h 420623"/>
                  <a:gd name="connsiteX71" fmla="*/ 881825 w 995171"/>
                  <a:gd name="connsiteY71" fmla="*/ 299466 h 420623"/>
                  <a:gd name="connsiteX72" fmla="*/ 881825 w 995171"/>
                  <a:gd name="connsiteY72" fmla="*/ 272796 h 420623"/>
                  <a:gd name="connsiteX73" fmla="*/ 660368 w 995171"/>
                  <a:gd name="connsiteY73" fmla="*/ 246793 h 420623"/>
                  <a:gd name="connsiteX74" fmla="*/ 735330 w 995171"/>
                  <a:gd name="connsiteY74" fmla="*/ 189929 h 420623"/>
                  <a:gd name="connsiteX75" fmla="*/ 810387 w 995171"/>
                  <a:gd name="connsiteY75" fmla="*/ 246698 h 420623"/>
                  <a:gd name="connsiteX76" fmla="*/ 660368 w 995171"/>
                  <a:gd name="connsiteY76" fmla="*/ 246793 h 42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995171" h="420623">
                    <a:moveTo>
                      <a:pt x="74486" y="131921"/>
                    </a:moveTo>
                    <a:lnTo>
                      <a:pt x="0" y="131921"/>
                    </a:lnTo>
                    <a:lnTo>
                      <a:pt x="0" y="414719"/>
                    </a:lnTo>
                    <a:lnTo>
                      <a:pt x="74486" y="414719"/>
                    </a:lnTo>
                    <a:lnTo>
                      <a:pt x="74486" y="131921"/>
                    </a:lnTo>
                    <a:close/>
                    <a:moveTo>
                      <a:pt x="568262" y="417576"/>
                    </a:moveTo>
                    <a:lnTo>
                      <a:pt x="568262" y="348234"/>
                    </a:lnTo>
                    <a:cubicBezTo>
                      <a:pt x="557308" y="348139"/>
                      <a:pt x="548259" y="347567"/>
                      <a:pt x="541306" y="346520"/>
                    </a:cubicBezTo>
                    <a:cubicBezTo>
                      <a:pt x="533591" y="345281"/>
                      <a:pt x="527685" y="342710"/>
                      <a:pt x="523780" y="338804"/>
                    </a:cubicBezTo>
                    <a:cubicBezTo>
                      <a:pt x="519875" y="334899"/>
                      <a:pt x="517303" y="329184"/>
                      <a:pt x="516065" y="321945"/>
                    </a:cubicBezTo>
                    <a:cubicBezTo>
                      <a:pt x="514922" y="314992"/>
                      <a:pt x="514350" y="305753"/>
                      <a:pt x="514350" y="294608"/>
                    </a:cubicBezTo>
                    <a:lnTo>
                      <a:pt x="514350" y="195644"/>
                    </a:lnTo>
                    <a:lnTo>
                      <a:pt x="568262" y="195644"/>
                    </a:lnTo>
                    <a:lnTo>
                      <a:pt x="568262" y="131921"/>
                    </a:lnTo>
                    <a:lnTo>
                      <a:pt x="514350" y="131921"/>
                    </a:lnTo>
                    <a:lnTo>
                      <a:pt x="514350" y="21812"/>
                    </a:lnTo>
                    <a:lnTo>
                      <a:pt x="439865" y="21812"/>
                    </a:lnTo>
                    <a:lnTo>
                      <a:pt x="439865" y="295180"/>
                    </a:lnTo>
                    <a:cubicBezTo>
                      <a:pt x="439865" y="318230"/>
                      <a:pt x="441865" y="337852"/>
                      <a:pt x="445865" y="353473"/>
                    </a:cubicBezTo>
                    <a:cubicBezTo>
                      <a:pt x="449771" y="368903"/>
                      <a:pt x="456438" y="381572"/>
                      <a:pt x="465677" y="391001"/>
                    </a:cubicBezTo>
                    <a:cubicBezTo>
                      <a:pt x="474917" y="400431"/>
                      <a:pt x="487204" y="407289"/>
                      <a:pt x="502063" y="411385"/>
                    </a:cubicBezTo>
                    <a:cubicBezTo>
                      <a:pt x="517112" y="415481"/>
                      <a:pt x="536258" y="417671"/>
                      <a:pt x="558927" y="417671"/>
                    </a:cubicBezTo>
                    <a:lnTo>
                      <a:pt x="568262" y="417671"/>
                    </a:lnTo>
                    <a:close/>
                    <a:moveTo>
                      <a:pt x="995172" y="0"/>
                    </a:moveTo>
                    <a:lnTo>
                      <a:pt x="920687" y="0"/>
                    </a:lnTo>
                    <a:lnTo>
                      <a:pt x="920687" y="414719"/>
                    </a:lnTo>
                    <a:lnTo>
                      <a:pt x="995172" y="414719"/>
                    </a:lnTo>
                    <a:lnTo>
                      <a:pt x="995172" y="0"/>
                    </a:lnTo>
                    <a:close/>
                    <a:moveTo>
                      <a:pt x="367951" y="159830"/>
                    </a:moveTo>
                    <a:cubicBezTo>
                      <a:pt x="347282" y="137541"/>
                      <a:pt x="318135" y="126206"/>
                      <a:pt x="281273" y="126206"/>
                    </a:cubicBezTo>
                    <a:cubicBezTo>
                      <a:pt x="263462" y="126206"/>
                      <a:pt x="247079" y="129921"/>
                      <a:pt x="232410" y="137065"/>
                    </a:cubicBezTo>
                    <a:cubicBezTo>
                      <a:pt x="217742" y="144304"/>
                      <a:pt x="205264" y="154496"/>
                      <a:pt x="195358" y="167259"/>
                    </a:cubicBezTo>
                    <a:lnTo>
                      <a:pt x="191262" y="172498"/>
                    </a:lnTo>
                    <a:lnTo>
                      <a:pt x="191262" y="167831"/>
                    </a:lnTo>
                    <a:lnTo>
                      <a:pt x="191262" y="132017"/>
                    </a:lnTo>
                    <a:lnTo>
                      <a:pt x="117920" y="132017"/>
                    </a:lnTo>
                    <a:lnTo>
                      <a:pt x="117920" y="414814"/>
                    </a:lnTo>
                    <a:lnTo>
                      <a:pt x="191929" y="414814"/>
                    </a:lnTo>
                    <a:lnTo>
                      <a:pt x="191929" y="264128"/>
                    </a:lnTo>
                    <a:lnTo>
                      <a:pt x="192024" y="274606"/>
                    </a:lnTo>
                    <a:cubicBezTo>
                      <a:pt x="192024" y="272891"/>
                      <a:pt x="192024" y="271177"/>
                      <a:pt x="192119" y="269558"/>
                    </a:cubicBezTo>
                    <a:cubicBezTo>
                      <a:pt x="192881" y="243173"/>
                      <a:pt x="199454" y="223456"/>
                      <a:pt x="211741" y="210884"/>
                    </a:cubicBezTo>
                    <a:cubicBezTo>
                      <a:pt x="224790" y="197549"/>
                      <a:pt x="240697" y="190786"/>
                      <a:pt x="258985" y="190786"/>
                    </a:cubicBezTo>
                    <a:cubicBezTo>
                      <a:pt x="280511" y="190786"/>
                      <a:pt x="296894" y="197358"/>
                      <a:pt x="307753" y="210407"/>
                    </a:cubicBezTo>
                    <a:cubicBezTo>
                      <a:pt x="318421" y="223171"/>
                      <a:pt x="323850" y="241364"/>
                      <a:pt x="323945" y="264605"/>
                    </a:cubicBezTo>
                    <a:lnTo>
                      <a:pt x="323945" y="264605"/>
                    </a:lnTo>
                    <a:lnTo>
                      <a:pt x="323945" y="265176"/>
                    </a:lnTo>
                    <a:lnTo>
                      <a:pt x="323945" y="265271"/>
                    </a:lnTo>
                    <a:lnTo>
                      <a:pt x="323945" y="414814"/>
                    </a:lnTo>
                    <a:lnTo>
                      <a:pt x="399098" y="414814"/>
                    </a:lnTo>
                    <a:lnTo>
                      <a:pt x="399098" y="254222"/>
                    </a:lnTo>
                    <a:cubicBezTo>
                      <a:pt x="399193" y="213931"/>
                      <a:pt x="388620" y="182118"/>
                      <a:pt x="367951" y="159830"/>
                    </a:cubicBezTo>
                    <a:moveTo>
                      <a:pt x="881825" y="272796"/>
                    </a:moveTo>
                    <a:cubicBezTo>
                      <a:pt x="881825" y="252508"/>
                      <a:pt x="878205" y="233267"/>
                      <a:pt x="871061" y="215646"/>
                    </a:cubicBezTo>
                    <a:cubicBezTo>
                      <a:pt x="863918" y="198025"/>
                      <a:pt x="853821" y="182309"/>
                      <a:pt x="841057" y="168974"/>
                    </a:cubicBezTo>
                    <a:cubicBezTo>
                      <a:pt x="828294" y="155639"/>
                      <a:pt x="812768" y="145066"/>
                      <a:pt x="794957" y="137636"/>
                    </a:cubicBezTo>
                    <a:cubicBezTo>
                      <a:pt x="777145" y="130112"/>
                      <a:pt x="757238" y="126302"/>
                      <a:pt x="735806" y="126302"/>
                    </a:cubicBezTo>
                    <a:cubicBezTo>
                      <a:pt x="715518" y="126302"/>
                      <a:pt x="696182" y="130207"/>
                      <a:pt x="678371" y="137922"/>
                    </a:cubicBezTo>
                    <a:cubicBezTo>
                      <a:pt x="660559" y="145637"/>
                      <a:pt x="644843" y="156210"/>
                      <a:pt x="631698" y="169355"/>
                    </a:cubicBezTo>
                    <a:cubicBezTo>
                      <a:pt x="618554" y="182499"/>
                      <a:pt x="607981" y="198215"/>
                      <a:pt x="600266" y="216027"/>
                    </a:cubicBezTo>
                    <a:cubicBezTo>
                      <a:pt x="592550" y="233839"/>
                      <a:pt x="588645" y="253175"/>
                      <a:pt x="588645" y="273463"/>
                    </a:cubicBezTo>
                    <a:cubicBezTo>
                      <a:pt x="588645" y="293751"/>
                      <a:pt x="592360" y="313087"/>
                      <a:pt x="599694" y="330899"/>
                    </a:cubicBezTo>
                    <a:cubicBezTo>
                      <a:pt x="607028" y="348710"/>
                      <a:pt x="617315" y="364426"/>
                      <a:pt x="630269" y="377571"/>
                    </a:cubicBezTo>
                    <a:cubicBezTo>
                      <a:pt x="643223" y="390716"/>
                      <a:pt x="659130" y="401288"/>
                      <a:pt x="677513" y="409004"/>
                    </a:cubicBezTo>
                    <a:cubicBezTo>
                      <a:pt x="695897" y="416719"/>
                      <a:pt x="716280" y="420624"/>
                      <a:pt x="738092" y="420624"/>
                    </a:cubicBezTo>
                    <a:cubicBezTo>
                      <a:pt x="801148" y="420624"/>
                      <a:pt x="840391" y="391954"/>
                      <a:pt x="863918" y="365093"/>
                    </a:cubicBezTo>
                    <a:lnTo>
                      <a:pt x="810292" y="324231"/>
                    </a:lnTo>
                    <a:cubicBezTo>
                      <a:pt x="798957" y="337661"/>
                      <a:pt x="772192" y="355854"/>
                      <a:pt x="738664" y="355854"/>
                    </a:cubicBezTo>
                    <a:cubicBezTo>
                      <a:pt x="717614" y="355854"/>
                      <a:pt x="700373" y="350996"/>
                      <a:pt x="687229" y="341376"/>
                    </a:cubicBezTo>
                    <a:cubicBezTo>
                      <a:pt x="674084" y="331756"/>
                      <a:pt x="665036" y="318611"/>
                      <a:pt x="660368" y="302133"/>
                    </a:cubicBezTo>
                    <a:lnTo>
                      <a:pt x="659606" y="299466"/>
                    </a:lnTo>
                    <a:lnTo>
                      <a:pt x="881825" y="299466"/>
                    </a:lnTo>
                    <a:lnTo>
                      <a:pt x="881825" y="272796"/>
                    </a:lnTo>
                    <a:close/>
                    <a:moveTo>
                      <a:pt x="660368" y="246793"/>
                    </a:moveTo>
                    <a:cubicBezTo>
                      <a:pt x="660368" y="226124"/>
                      <a:pt x="684086" y="189929"/>
                      <a:pt x="735330" y="189929"/>
                    </a:cubicBezTo>
                    <a:cubicBezTo>
                      <a:pt x="786575" y="189929"/>
                      <a:pt x="810387" y="226028"/>
                      <a:pt x="810387" y="246698"/>
                    </a:cubicBezTo>
                    <a:lnTo>
                      <a:pt x="660368" y="24679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34E3A93-BFC9-49AD-8CF7-7EDF2A13157E}"/>
                  </a:ext>
                </a:extLst>
              </p:cNvPr>
              <p:cNvSpPr/>
              <p:nvPr/>
            </p:nvSpPr>
            <p:spPr>
              <a:xfrm>
                <a:off x="2358770" y="6728469"/>
                <a:ext cx="79057" cy="79057"/>
              </a:xfrm>
              <a:custGeom>
                <a:avLst/>
                <a:gdLst>
                  <a:gd name="connsiteX0" fmla="*/ 39529 w 79057"/>
                  <a:gd name="connsiteY0" fmla="*/ 5620 h 79057"/>
                  <a:gd name="connsiteX1" fmla="*/ 73438 w 79057"/>
                  <a:gd name="connsiteY1" fmla="*/ 39529 h 79057"/>
                  <a:gd name="connsiteX2" fmla="*/ 39529 w 79057"/>
                  <a:gd name="connsiteY2" fmla="*/ 73438 h 79057"/>
                  <a:gd name="connsiteX3" fmla="*/ 5620 w 79057"/>
                  <a:gd name="connsiteY3" fmla="*/ 39529 h 79057"/>
                  <a:gd name="connsiteX4" fmla="*/ 39529 w 79057"/>
                  <a:gd name="connsiteY4" fmla="*/ 5620 h 79057"/>
                  <a:gd name="connsiteX5" fmla="*/ 39529 w 79057"/>
                  <a:gd name="connsiteY5" fmla="*/ 0 h 79057"/>
                  <a:gd name="connsiteX6" fmla="*/ 0 w 79057"/>
                  <a:gd name="connsiteY6" fmla="*/ 39529 h 79057"/>
                  <a:gd name="connsiteX7" fmla="*/ 39529 w 79057"/>
                  <a:gd name="connsiteY7" fmla="*/ 79058 h 79057"/>
                  <a:gd name="connsiteX8" fmla="*/ 79058 w 79057"/>
                  <a:gd name="connsiteY8" fmla="*/ 39529 h 79057"/>
                  <a:gd name="connsiteX9" fmla="*/ 39529 w 79057"/>
                  <a:gd name="connsiteY9" fmla="*/ 0 h 79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9057" h="79057">
                    <a:moveTo>
                      <a:pt x="39529" y="5620"/>
                    </a:moveTo>
                    <a:cubicBezTo>
                      <a:pt x="58198" y="5620"/>
                      <a:pt x="73438" y="20860"/>
                      <a:pt x="73438" y="39529"/>
                    </a:cubicBezTo>
                    <a:cubicBezTo>
                      <a:pt x="73438" y="58198"/>
                      <a:pt x="58198" y="73438"/>
                      <a:pt x="39529" y="73438"/>
                    </a:cubicBezTo>
                    <a:cubicBezTo>
                      <a:pt x="20860" y="73438"/>
                      <a:pt x="5620" y="58198"/>
                      <a:pt x="5620" y="39529"/>
                    </a:cubicBezTo>
                    <a:cubicBezTo>
                      <a:pt x="5620" y="20860"/>
                      <a:pt x="20860" y="5620"/>
                      <a:pt x="39529" y="5620"/>
                    </a:cubicBezTo>
                    <a:moveTo>
                      <a:pt x="39529" y="0"/>
                    </a:moveTo>
                    <a:cubicBezTo>
                      <a:pt x="17717" y="0"/>
                      <a:pt x="0" y="17717"/>
                      <a:pt x="0" y="39529"/>
                    </a:cubicBezTo>
                    <a:cubicBezTo>
                      <a:pt x="0" y="61341"/>
                      <a:pt x="17717" y="79058"/>
                      <a:pt x="39529" y="79058"/>
                    </a:cubicBezTo>
                    <a:cubicBezTo>
                      <a:pt x="61341" y="79058"/>
                      <a:pt x="79058" y="61341"/>
                      <a:pt x="79058" y="39529"/>
                    </a:cubicBezTo>
                    <a:cubicBezTo>
                      <a:pt x="79058" y="17717"/>
                      <a:pt x="61341" y="0"/>
                      <a:pt x="39529" y="0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39DD8F2-C56B-454C-9A84-A663F83DB6CE}"/>
                  </a:ext>
                </a:extLst>
              </p:cNvPr>
              <p:cNvSpPr/>
              <p:nvPr/>
            </p:nvSpPr>
            <p:spPr>
              <a:xfrm>
                <a:off x="2384869" y="6748090"/>
                <a:ext cx="30765" cy="39528"/>
              </a:xfrm>
              <a:custGeom>
                <a:avLst/>
                <a:gdLst>
                  <a:gd name="connsiteX0" fmla="*/ 16383 w 30765"/>
                  <a:gd name="connsiteY0" fmla="*/ 95 h 39528"/>
                  <a:gd name="connsiteX1" fmla="*/ 23051 w 30765"/>
                  <a:gd name="connsiteY1" fmla="*/ 1715 h 39528"/>
                  <a:gd name="connsiteX2" fmla="*/ 27718 w 30765"/>
                  <a:gd name="connsiteY2" fmla="*/ 6191 h 39528"/>
                  <a:gd name="connsiteX3" fmla="*/ 29337 w 30765"/>
                  <a:gd name="connsiteY3" fmla="*/ 12478 h 39528"/>
                  <a:gd name="connsiteX4" fmla="*/ 27146 w 30765"/>
                  <a:gd name="connsiteY4" fmla="*/ 19622 h 39528"/>
                  <a:gd name="connsiteX5" fmla="*/ 21812 w 30765"/>
                  <a:gd name="connsiteY5" fmla="*/ 23717 h 39528"/>
                  <a:gd name="connsiteX6" fmla="*/ 30766 w 30765"/>
                  <a:gd name="connsiteY6" fmla="*/ 39529 h 39528"/>
                  <a:gd name="connsiteX7" fmla="*/ 23717 w 30765"/>
                  <a:gd name="connsiteY7" fmla="*/ 39529 h 39528"/>
                  <a:gd name="connsiteX8" fmla="*/ 15526 w 30765"/>
                  <a:gd name="connsiteY8" fmla="*/ 24860 h 39528"/>
                  <a:gd name="connsiteX9" fmla="*/ 6191 w 30765"/>
                  <a:gd name="connsiteY9" fmla="*/ 24860 h 39528"/>
                  <a:gd name="connsiteX10" fmla="*/ 6191 w 30765"/>
                  <a:gd name="connsiteY10" fmla="*/ 39529 h 39528"/>
                  <a:gd name="connsiteX11" fmla="*/ 0 w 30765"/>
                  <a:gd name="connsiteY11" fmla="*/ 39529 h 39528"/>
                  <a:gd name="connsiteX12" fmla="*/ 0 w 30765"/>
                  <a:gd name="connsiteY12" fmla="*/ 0 h 39528"/>
                  <a:gd name="connsiteX13" fmla="*/ 16383 w 30765"/>
                  <a:gd name="connsiteY13" fmla="*/ 0 h 39528"/>
                  <a:gd name="connsiteX14" fmla="*/ 16383 w 30765"/>
                  <a:gd name="connsiteY14" fmla="*/ 19336 h 39528"/>
                  <a:gd name="connsiteX15" fmla="*/ 19907 w 30765"/>
                  <a:gd name="connsiteY15" fmla="*/ 18478 h 39528"/>
                  <a:gd name="connsiteX16" fmla="*/ 22289 w 30765"/>
                  <a:gd name="connsiteY16" fmla="*/ 16097 h 39528"/>
                  <a:gd name="connsiteX17" fmla="*/ 23146 w 30765"/>
                  <a:gd name="connsiteY17" fmla="*/ 12573 h 39528"/>
                  <a:gd name="connsiteX18" fmla="*/ 22289 w 30765"/>
                  <a:gd name="connsiteY18" fmla="*/ 9049 h 39528"/>
                  <a:gd name="connsiteX19" fmla="*/ 19907 w 30765"/>
                  <a:gd name="connsiteY19" fmla="*/ 6668 h 39528"/>
                  <a:gd name="connsiteX20" fmla="*/ 16383 w 30765"/>
                  <a:gd name="connsiteY20" fmla="*/ 5810 h 39528"/>
                  <a:gd name="connsiteX21" fmla="*/ 6191 w 30765"/>
                  <a:gd name="connsiteY21" fmla="*/ 5810 h 39528"/>
                  <a:gd name="connsiteX22" fmla="*/ 6191 w 30765"/>
                  <a:gd name="connsiteY22" fmla="*/ 19336 h 39528"/>
                  <a:gd name="connsiteX23" fmla="*/ 16383 w 30765"/>
                  <a:gd name="connsiteY23" fmla="*/ 19336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0765" h="39528">
                    <a:moveTo>
                      <a:pt x="16383" y="95"/>
                    </a:moveTo>
                    <a:cubicBezTo>
                      <a:pt x="18860" y="95"/>
                      <a:pt x="21050" y="667"/>
                      <a:pt x="23051" y="1715"/>
                    </a:cubicBezTo>
                    <a:cubicBezTo>
                      <a:pt x="25051" y="2762"/>
                      <a:pt x="26575" y="4286"/>
                      <a:pt x="27718" y="6191"/>
                    </a:cubicBezTo>
                    <a:cubicBezTo>
                      <a:pt x="28861" y="8096"/>
                      <a:pt x="29337" y="10192"/>
                      <a:pt x="29337" y="12478"/>
                    </a:cubicBezTo>
                    <a:cubicBezTo>
                      <a:pt x="29337" y="15335"/>
                      <a:pt x="28575" y="17717"/>
                      <a:pt x="27146" y="19622"/>
                    </a:cubicBezTo>
                    <a:cubicBezTo>
                      <a:pt x="25718" y="21527"/>
                      <a:pt x="23908" y="22860"/>
                      <a:pt x="21812" y="23717"/>
                    </a:cubicBezTo>
                    <a:lnTo>
                      <a:pt x="30766" y="39529"/>
                    </a:lnTo>
                    <a:lnTo>
                      <a:pt x="23717" y="39529"/>
                    </a:lnTo>
                    <a:lnTo>
                      <a:pt x="15526" y="24860"/>
                    </a:lnTo>
                    <a:lnTo>
                      <a:pt x="6191" y="24860"/>
                    </a:lnTo>
                    <a:lnTo>
                      <a:pt x="6191" y="39529"/>
                    </a:lnTo>
                    <a:lnTo>
                      <a:pt x="0" y="39529"/>
                    </a:lnTo>
                    <a:lnTo>
                      <a:pt x="0" y="0"/>
                    </a:lnTo>
                    <a:lnTo>
                      <a:pt x="16383" y="0"/>
                    </a:lnTo>
                    <a:close/>
                    <a:moveTo>
                      <a:pt x="16383" y="19336"/>
                    </a:moveTo>
                    <a:cubicBezTo>
                      <a:pt x="17717" y="19336"/>
                      <a:pt x="18860" y="19050"/>
                      <a:pt x="19907" y="18478"/>
                    </a:cubicBezTo>
                    <a:cubicBezTo>
                      <a:pt x="20955" y="17907"/>
                      <a:pt x="21717" y="17050"/>
                      <a:pt x="22289" y="16097"/>
                    </a:cubicBezTo>
                    <a:cubicBezTo>
                      <a:pt x="22860" y="15050"/>
                      <a:pt x="23146" y="13906"/>
                      <a:pt x="23146" y="12573"/>
                    </a:cubicBezTo>
                    <a:cubicBezTo>
                      <a:pt x="23146" y="11240"/>
                      <a:pt x="22860" y="10097"/>
                      <a:pt x="22289" y="9049"/>
                    </a:cubicBezTo>
                    <a:cubicBezTo>
                      <a:pt x="21717" y="8001"/>
                      <a:pt x="20860" y="7239"/>
                      <a:pt x="19907" y="6668"/>
                    </a:cubicBezTo>
                    <a:cubicBezTo>
                      <a:pt x="18860" y="6096"/>
                      <a:pt x="17717" y="5810"/>
                      <a:pt x="16383" y="5810"/>
                    </a:cubicBezTo>
                    <a:lnTo>
                      <a:pt x="6191" y="5810"/>
                    </a:lnTo>
                    <a:lnTo>
                      <a:pt x="6191" y="19336"/>
                    </a:lnTo>
                    <a:lnTo>
                      <a:pt x="16383" y="1933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ea typeface="Intel Clear" panose="020B060402020302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C1BCBB2-B699-44A9-B291-3CCD0D0E00F2}"/>
                </a:ext>
              </a:extLst>
            </p:cNvPr>
            <p:cNvSpPr/>
            <p:nvPr userDrawn="1"/>
          </p:nvSpPr>
          <p:spPr>
            <a:xfrm>
              <a:off x="860457" y="4951823"/>
              <a:ext cx="158111" cy="158111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3D17A91-F49E-45DE-835E-543E5DCD8458}"/>
                </a:ext>
              </a:extLst>
            </p:cNvPr>
            <p:cNvSpPr/>
            <p:nvPr userDrawn="1"/>
          </p:nvSpPr>
          <p:spPr>
            <a:xfrm>
              <a:off x="573803" y="5104242"/>
              <a:ext cx="286654" cy="286654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7E01F40-8D2A-43E6-B578-00B92049883B}"/>
                </a:ext>
              </a:extLst>
            </p:cNvPr>
            <p:cNvSpPr/>
            <p:nvPr userDrawn="1"/>
          </p:nvSpPr>
          <p:spPr>
            <a:xfrm>
              <a:off x="861107" y="5390896"/>
              <a:ext cx="610214" cy="610214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2825262-3F6E-4DC6-AA53-E30B25B158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43438" y="944163"/>
            <a:ext cx="9810362" cy="627700"/>
          </a:xfrm>
        </p:spPr>
        <p:txBody>
          <a:bodyPr anchor="b" anchorCtr="0">
            <a:normAutofit/>
          </a:bodyPr>
          <a:lstStyle>
            <a:lvl1pPr marL="0" indent="0">
              <a:buFontTx/>
              <a:buNone/>
              <a:defRPr sz="16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6BC2F-544E-4727-A6CC-2BE3B3E01B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2536" y="1635111"/>
            <a:ext cx="9789007" cy="1874852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0B31C-0AD0-4CC0-BF2B-DECE53E66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2536" y="3602038"/>
            <a:ext cx="9789007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6393178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15AA-229D-4A6C-90C6-57CFD374E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942463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7416-C44D-4788-AE82-AF3D1327D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1694"/>
            <a:ext cx="10972800" cy="119982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68FF6-8FD0-4E13-A01B-AB7AF941C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487056"/>
            <a:ext cx="10972800" cy="46899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6929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  <p15:guide id="3" pos="7152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7416-C44D-4788-AE82-AF3D1327D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1694"/>
            <a:ext cx="10972800" cy="119982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C827E3-834F-40BA-9518-B0648BD536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1000" y="1494289"/>
            <a:ext cx="10972800" cy="5254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68FF6-8FD0-4E13-A01B-AB7AF941C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110067"/>
            <a:ext cx="10972800" cy="4084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68152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  <p15:guide id="3" pos="7152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rame Whi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875A302-45A3-481F-BFAB-9A074C3F7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464127"/>
            <a:ext cx="11286348" cy="5944838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FA79AD-8981-4F51-8CC1-43C885681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922" y="1828800"/>
            <a:ext cx="10557387" cy="32004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A6F6B2-1DD0-42F2-9039-5327CC0EF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3A20D-927D-4DD1-8E5E-A3AC6EDE3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638781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Fram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875A302-45A3-481F-BFAB-9A074C3F7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464127"/>
            <a:ext cx="11286348" cy="5944838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FA79AD-8981-4F51-8CC1-43C885681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922" y="1776845"/>
            <a:ext cx="10557387" cy="3304310"/>
          </a:xfrm>
        </p:spPr>
        <p:txBody>
          <a:bodyPr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A6F6B2-1DD0-42F2-9039-5327CC0EF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6400800"/>
            <a:ext cx="457200" cy="4572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3A20D-927D-4DD1-8E5E-A3AC6EDE3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DDBF953-491D-46D1-9B3A-9BACF5F24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B9AAD6-9860-4DB3-B7F8-14D9F7EC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37995" y="6510549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595309-FEF7-41EA-9715-F4426DF07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6365" y="6510549"/>
            <a:ext cx="170110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000">
                <a:solidFill>
                  <a:schemeClr val="bg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Department or Event Name</a:t>
            </a:r>
          </a:p>
        </p:txBody>
      </p:sp>
    </p:spTree>
    <p:extLst>
      <p:ext uri="{BB962C8B-B14F-4D97-AF65-F5344CB8AC3E}">
        <p14:creationId xmlns:p14="http://schemas.microsoft.com/office/powerpoint/2010/main" val="22312368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Blue B">
    <p:bg>
      <p:bgPr>
        <a:solidFill>
          <a:srgbClr val="184A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"/>
          <p:cNvSpPr/>
          <p:nvPr/>
        </p:nvSpPr>
        <p:spPr>
          <a:xfrm>
            <a:off x="1469360" y="0"/>
            <a:ext cx="3430768" cy="539316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E706504-BEDA-1441-8BC1-243269FBBC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5475" y="3182315"/>
            <a:ext cx="10296524" cy="304800"/>
          </a:xfrm>
        </p:spPr>
        <p:txBody>
          <a:bodyPr>
            <a:normAutofit/>
          </a:bodyPr>
          <a:lstStyle>
            <a:lvl1pPr marL="0" indent="0">
              <a:buNone/>
              <a:defRPr sz="1600" b="1" i="0">
                <a:solidFill>
                  <a:srgbClr val="00C7FD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/>
              <a:t>16pt Intel Clear Bold Intro: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89FD31ED-4225-F549-987B-028F84979F8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895475" y="3585279"/>
            <a:ext cx="10972801" cy="1091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7500">
                <a:solidFill>
                  <a:schemeClr val="tx1"/>
                </a:solidFill>
              </a:defRPr>
            </a:lvl1pPr>
          </a:lstStyle>
          <a:p>
            <a:r>
              <a:rPr lang="en-US"/>
              <a:t>75 </a:t>
            </a:r>
            <a:r>
              <a:rPr lang="en-US" err="1"/>
              <a:t>pt</a:t>
            </a:r>
            <a:r>
              <a:rPr lang="en-US"/>
              <a:t> Intel Clear Light</a:t>
            </a:r>
            <a:endParaRPr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71E0DDC0-B435-4D0B-837E-0E27121099B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908348" y="4778609"/>
            <a:ext cx="10283651" cy="326776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/>
              <a:t>18pt Intel Clear Subhead, Date, Etc.</a:t>
            </a:r>
          </a:p>
        </p:txBody>
      </p:sp>
      <p:sp>
        <p:nvSpPr>
          <p:cNvPr id="10" name="Square">
            <a:extLst>
              <a:ext uri="{FF2B5EF4-FFF2-40B4-BE49-F238E27FC236}">
                <a16:creationId xmlns:a16="http://schemas.microsoft.com/office/drawing/2014/main" id="{5F1BD0FC-D3B7-4D2E-989A-64ED187DAF99}"/>
              </a:ext>
            </a:extLst>
          </p:cNvPr>
          <p:cNvSpPr/>
          <p:nvPr userDrawn="1"/>
        </p:nvSpPr>
        <p:spPr>
          <a:xfrm>
            <a:off x="861107" y="5390896"/>
            <a:ext cx="607299" cy="6072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3D2DE0DF-793A-4E90-BB4C-004CD646F4EF}"/>
              </a:ext>
            </a:extLst>
          </p:cNvPr>
          <p:cNvSpPr/>
          <p:nvPr userDrawn="1"/>
        </p:nvSpPr>
        <p:spPr>
          <a:xfrm>
            <a:off x="576067" y="5108797"/>
            <a:ext cx="286654" cy="282073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2" name="Square">
            <a:extLst>
              <a:ext uri="{FF2B5EF4-FFF2-40B4-BE49-F238E27FC236}">
                <a16:creationId xmlns:a16="http://schemas.microsoft.com/office/drawing/2014/main" id="{C39C59F8-1EBA-44B6-940C-E67247F76722}"/>
              </a:ext>
            </a:extLst>
          </p:cNvPr>
          <p:cNvSpPr/>
          <p:nvPr userDrawn="1"/>
        </p:nvSpPr>
        <p:spPr>
          <a:xfrm>
            <a:off x="861107" y="4952474"/>
            <a:ext cx="157461" cy="15746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26FC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251DAF-788D-46D0-84B3-34DFEE6262F3}"/>
              </a:ext>
            </a:extLst>
          </p:cNvPr>
          <p:cNvGrpSpPr/>
          <p:nvPr userDrawn="1"/>
        </p:nvGrpSpPr>
        <p:grpSpPr>
          <a:xfrm>
            <a:off x="1468406" y="5995719"/>
            <a:ext cx="1059754" cy="396801"/>
            <a:chOff x="1314450" y="6391094"/>
            <a:chExt cx="1123377" cy="42062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050DF4B-855E-41F4-9B0B-9B0BA01FB4FE}"/>
                </a:ext>
              </a:extLst>
            </p:cNvPr>
            <p:cNvSpPr/>
            <p:nvPr/>
          </p:nvSpPr>
          <p:spPr>
            <a:xfrm>
              <a:off x="1314450" y="6396809"/>
              <a:ext cx="78581" cy="78581"/>
            </a:xfrm>
            <a:custGeom>
              <a:avLst/>
              <a:gdLst>
                <a:gd name="connsiteX0" fmla="*/ 0 w 78581"/>
                <a:gd name="connsiteY0" fmla="*/ 0 h 78581"/>
                <a:gd name="connsiteX1" fmla="*/ 78581 w 78581"/>
                <a:gd name="connsiteY1" fmla="*/ 0 h 78581"/>
                <a:gd name="connsiteX2" fmla="*/ 78581 w 78581"/>
                <a:gd name="connsiteY2" fmla="*/ 78581 h 78581"/>
                <a:gd name="connsiteX3" fmla="*/ 0 w 78581"/>
                <a:gd name="connsiteY3" fmla="*/ 78581 h 7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81" h="78581">
                  <a:moveTo>
                    <a:pt x="0" y="0"/>
                  </a:moveTo>
                  <a:lnTo>
                    <a:pt x="78581" y="0"/>
                  </a:lnTo>
                  <a:lnTo>
                    <a:pt x="78581" y="78581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rgbClr val="00B2E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5E76890-19E8-4E79-B88A-5E246700E0DB}"/>
                </a:ext>
              </a:extLst>
            </p:cNvPr>
            <p:cNvSpPr/>
            <p:nvPr/>
          </p:nvSpPr>
          <p:spPr>
            <a:xfrm>
              <a:off x="1316545" y="6391094"/>
              <a:ext cx="995171" cy="420623"/>
            </a:xfrm>
            <a:custGeom>
              <a:avLst/>
              <a:gdLst>
                <a:gd name="connsiteX0" fmla="*/ 74486 w 995171"/>
                <a:gd name="connsiteY0" fmla="*/ 131921 h 420623"/>
                <a:gd name="connsiteX1" fmla="*/ 0 w 995171"/>
                <a:gd name="connsiteY1" fmla="*/ 131921 h 420623"/>
                <a:gd name="connsiteX2" fmla="*/ 0 w 995171"/>
                <a:gd name="connsiteY2" fmla="*/ 414719 h 420623"/>
                <a:gd name="connsiteX3" fmla="*/ 74486 w 995171"/>
                <a:gd name="connsiteY3" fmla="*/ 414719 h 420623"/>
                <a:gd name="connsiteX4" fmla="*/ 74486 w 995171"/>
                <a:gd name="connsiteY4" fmla="*/ 131921 h 420623"/>
                <a:gd name="connsiteX5" fmla="*/ 568262 w 995171"/>
                <a:gd name="connsiteY5" fmla="*/ 417576 h 420623"/>
                <a:gd name="connsiteX6" fmla="*/ 568262 w 995171"/>
                <a:gd name="connsiteY6" fmla="*/ 348234 h 420623"/>
                <a:gd name="connsiteX7" fmla="*/ 541306 w 995171"/>
                <a:gd name="connsiteY7" fmla="*/ 346520 h 420623"/>
                <a:gd name="connsiteX8" fmla="*/ 523780 w 995171"/>
                <a:gd name="connsiteY8" fmla="*/ 338804 h 420623"/>
                <a:gd name="connsiteX9" fmla="*/ 516065 w 995171"/>
                <a:gd name="connsiteY9" fmla="*/ 321945 h 420623"/>
                <a:gd name="connsiteX10" fmla="*/ 514350 w 995171"/>
                <a:gd name="connsiteY10" fmla="*/ 294608 h 420623"/>
                <a:gd name="connsiteX11" fmla="*/ 514350 w 995171"/>
                <a:gd name="connsiteY11" fmla="*/ 195644 h 420623"/>
                <a:gd name="connsiteX12" fmla="*/ 568262 w 995171"/>
                <a:gd name="connsiteY12" fmla="*/ 195644 h 420623"/>
                <a:gd name="connsiteX13" fmla="*/ 568262 w 995171"/>
                <a:gd name="connsiteY13" fmla="*/ 131921 h 420623"/>
                <a:gd name="connsiteX14" fmla="*/ 514350 w 995171"/>
                <a:gd name="connsiteY14" fmla="*/ 131921 h 420623"/>
                <a:gd name="connsiteX15" fmla="*/ 514350 w 995171"/>
                <a:gd name="connsiteY15" fmla="*/ 21812 h 420623"/>
                <a:gd name="connsiteX16" fmla="*/ 439865 w 995171"/>
                <a:gd name="connsiteY16" fmla="*/ 21812 h 420623"/>
                <a:gd name="connsiteX17" fmla="*/ 439865 w 995171"/>
                <a:gd name="connsiteY17" fmla="*/ 295180 h 420623"/>
                <a:gd name="connsiteX18" fmla="*/ 445865 w 995171"/>
                <a:gd name="connsiteY18" fmla="*/ 353473 h 420623"/>
                <a:gd name="connsiteX19" fmla="*/ 465677 w 995171"/>
                <a:gd name="connsiteY19" fmla="*/ 391001 h 420623"/>
                <a:gd name="connsiteX20" fmla="*/ 502063 w 995171"/>
                <a:gd name="connsiteY20" fmla="*/ 411385 h 420623"/>
                <a:gd name="connsiteX21" fmla="*/ 558927 w 995171"/>
                <a:gd name="connsiteY21" fmla="*/ 417671 h 420623"/>
                <a:gd name="connsiteX22" fmla="*/ 568262 w 995171"/>
                <a:gd name="connsiteY22" fmla="*/ 417671 h 420623"/>
                <a:gd name="connsiteX23" fmla="*/ 995172 w 995171"/>
                <a:gd name="connsiteY23" fmla="*/ 0 h 420623"/>
                <a:gd name="connsiteX24" fmla="*/ 920687 w 995171"/>
                <a:gd name="connsiteY24" fmla="*/ 0 h 420623"/>
                <a:gd name="connsiteX25" fmla="*/ 920687 w 995171"/>
                <a:gd name="connsiteY25" fmla="*/ 414719 h 420623"/>
                <a:gd name="connsiteX26" fmla="*/ 995172 w 995171"/>
                <a:gd name="connsiteY26" fmla="*/ 414719 h 420623"/>
                <a:gd name="connsiteX27" fmla="*/ 995172 w 995171"/>
                <a:gd name="connsiteY27" fmla="*/ 0 h 420623"/>
                <a:gd name="connsiteX28" fmla="*/ 367951 w 995171"/>
                <a:gd name="connsiteY28" fmla="*/ 159830 h 420623"/>
                <a:gd name="connsiteX29" fmla="*/ 281273 w 995171"/>
                <a:gd name="connsiteY29" fmla="*/ 126206 h 420623"/>
                <a:gd name="connsiteX30" fmla="*/ 232410 w 995171"/>
                <a:gd name="connsiteY30" fmla="*/ 137065 h 420623"/>
                <a:gd name="connsiteX31" fmla="*/ 195358 w 995171"/>
                <a:gd name="connsiteY31" fmla="*/ 167259 h 420623"/>
                <a:gd name="connsiteX32" fmla="*/ 191262 w 995171"/>
                <a:gd name="connsiteY32" fmla="*/ 172498 h 420623"/>
                <a:gd name="connsiteX33" fmla="*/ 191262 w 995171"/>
                <a:gd name="connsiteY33" fmla="*/ 167831 h 420623"/>
                <a:gd name="connsiteX34" fmla="*/ 191262 w 995171"/>
                <a:gd name="connsiteY34" fmla="*/ 132017 h 420623"/>
                <a:gd name="connsiteX35" fmla="*/ 117920 w 995171"/>
                <a:gd name="connsiteY35" fmla="*/ 132017 h 420623"/>
                <a:gd name="connsiteX36" fmla="*/ 117920 w 995171"/>
                <a:gd name="connsiteY36" fmla="*/ 414814 h 420623"/>
                <a:gd name="connsiteX37" fmla="*/ 191929 w 995171"/>
                <a:gd name="connsiteY37" fmla="*/ 414814 h 420623"/>
                <a:gd name="connsiteX38" fmla="*/ 191929 w 995171"/>
                <a:gd name="connsiteY38" fmla="*/ 264128 h 420623"/>
                <a:gd name="connsiteX39" fmla="*/ 192024 w 995171"/>
                <a:gd name="connsiteY39" fmla="*/ 274606 h 420623"/>
                <a:gd name="connsiteX40" fmla="*/ 192119 w 995171"/>
                <a:gd name="connsiteY40" fmla="*/ 269558 h 420623"/>
                <a:gd name="connsiteX41" fmla="*/ 211741 w 995171"/>
                <a:gd name="connsiteY41" fmla="*/ 210884 h 420623"/>
                <a:gd name="connsiteX42" fmla="*/ 258985 w 995171"/>
                <a:gd name="connsiteY42" fmla="*/ 190786 h 420623"/>
                <a:gd name="connsiteX43" fmla="*/ 307753 w 995171"/>
                <a:gd name="connsiteY43" fmla="*/ 210407 h 420623"/>
                <a:gd name="connsiteX44" fmla="*/ 323945 w 995171"/>
                <a:gd name="connsiteY44" fmla="*/ 264605 h 420623"/>
                <a:gd name="connsiteX45" fmla="*/ 323945 w 995171"/>
                <a:gd name="connsiteY45" fmla="*/ 264605 h 420623"/>
                <a:gd name="connsiteX46" fmla="*/ 323945 w 995171"/>
                <a:gd name="connsiteY46" fmla="*/ 265176 h 420623"/>
                <a:gd name="connsiteX47" fmla="*/ 323945 w 995171"/>
                <a:gd name="connsiteY47" fmla="*/ 265271 h 420623"/>
                <a:gd name="connsiteX48" fmla="*/ 323945 w 995171"/>
                <a:gd name="connsiteY48" fmla="*/ 414814 h 420623"/>
                <a:gd name="connsiteX49" fmla="*/ 399098 w 995171"/>
                <a:gd name="connsiteY49" fmla="*/ 414814 h 420623"/>
                <a:gd name="connsiteX50" fmla="*/ 399098 w 995171"/>
                <a:gd name="connsiteY50" fmla="*/ 254222 h 420623"/>
                <a:gd name="connsiteX51" fmla="*/ 367951 w 995171"/>
                <a:gd name="connsiteY51" fmla="*/ 159830 h 420623"/>
                <a:gd name="connsiteX52" fmla="*/ 881825 w 995171"/>
                <a:gd name="connsiteY52" fmla="*/ 272796 h 420623"/>
                <a:gd name="connsiteX53" fmla="*/ 871061 w 995171"/>
                <a:gd name="connsiteY53" fmla="*/ 215646 h 420623"/>
                <a:gd name="connsiteX54" fmla="*/ 841057 w 995171"/>
                <a:gd name="connsiteY54" fmla="*/ 168974 h 420623"/>
                <a:gd name="connsiteX55" fmla="*/ 794957 w 995171"/>
                <a:gd name="connsiteY55" fmla="*/ 137636 h 420623"/>
                <a:gd name="connsiteX56" fmla="*/ 735806 w 995171"/>
                <a:gd name="connsiteY56" fmla="*/ 126302 h 420623"/>
                <a:gd name="connsiteX57" fmla="*/ 678371 w 995171"/>
                <a:gd name="connsiteY57" fmla="*/ 137922 h 420623"/>
                <a:gd name="connsiteX58" fmla="*/ 631698 w 995171"/>
                <a:gd name="connsiteY58" fmla="*/ 169355 h 420623"/>
                <a:gd name="connsiteX59" fmla="*/ 600266 w 995171"/>
                <a:gd name="connsiteY59" fmla="*/ 216027 h 420623"/>
                <a:gd name="connsiteX60" fmla="*/ 588645 w 995171"/>
                <a:gd name="connsiteY60" fmla="*/ 273463 h 420623"/>
                <a:gd name="connsiteX61" fmla="*/ 599694 w 995171"/>
                <a:gd name="connsiteY61" fmla="*/ 330899 h 420623"/>
                <a:gd name="connsiteX62" fmla="*/ 630269 w 995171"/>
                <a:gd name="connsiteY62" fmla="*/ 377571 h 420623"/>
                <a:gd name="connsiteX63" fmla="*/ 677513 w 995171"/>
                <a:gd name="connsiteY63" fmla="*/ 409004 h 420623"/>
                <a:gd name="connsiteX64" fmla="*/ 738092 w 995171"/>
                <a:gd name="connsiteY64" fmla="*/ 420624 h 420623"/>
                <a:gd name="connsiteX65" fmla="*/ 863918 w 995171"/>
                <a:gd name="connsiteY65" fmla="*/ 365093 h 420623"/>
                <a:gd name="connsiteX66" fmla="*/ 810292 w 995171"/>
                <a:gd name="connsiteY66" fmla="*/ 324231 h 420623"/>
                <a:gd name="connsiteX67" fmla="*/ 738664 w 995171"/>
                <a:gd name="connsiteY67" fmla="*/ 355854 h 420623"/>
                <a:gd name="connsiteX68" fmla="*/ 687229 w 995171"/>
                <a:gd name="connsiteY68" fmla="*/ 341376 h 420623"/>
                <a:gd name="connsiteX69" fmla="*/ 660368 w 995171"/>
                <a:gd name="connsiteY69" fmla="*/ 302133 h 420623"/>
                <a:gd name="connsiteX70" fmla="*/ 659606 w 995171"/>
                <a:gd name="connsiteY70" fmla="*/ 299466 h 420623"/>
                <a:gd name="connsiteX71" fmla="*/ 881825 w 995171"/>
                <a:gd name="connsiteY71" fmla="*/ 299466 h 420623"/>
                <a:gd name="connsiteX72" fmla="*/ 881825 w 995171"/>
                <a:gd name="connsiteY72" fmla="*/ 272796 h 420623"/>
                <a:gd name="connsiteX73" fmla="*/ 660368 w 995171"/>
                <a:gd name="connsiteY73" fmla="*/ 246793 h 420623"/>
                <a:gd name="connsiteX74" fmla="*/ 735330 w 995171"/>
                <a:gd name="connsiteY74" fmla="*/ 189929 h 420623"/>
                <a:gd name="connsiteX75" fmla="*/ 810387 w 995171"/>
                <a:gd name="connsiteY75" fmla="*/ 246698 h 420623"/>
                <a:gd name="connsiteX76" fmla="*/ 660368 w 995171"/>
                <a:gd name="connsiteY76" fmla="*/ 246793 h 42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995171" h="420623">
                  <a:moveTo>
                    <a:pt x="74486" y="131921"/>
                  </a:moveTo>
                  <a:lnTo>
                    <a:pt x="0" y="131921"/>
                  </a:lnTo>
                  <a:lnTo>
                    <a:pt x="0" y="414719"/>
                  </a:lnTo>
                  <a:lnTo>
                    <a:pt x="74486" y="414719"/>
                  </a:lnTo>
                  <a:lnTo>
                    <a:pt x="74486" y="131921"/>
                  </a:lnTo>
                  <a:close/>
                  <a:moveTo>
                    <a:pt x="568262" y="417576"/>
                  </a:moveTo>
                  <a:lnTo>
                    <a:pt x="568262" y="348234"/>
                  </a:lnTo>
                  <a:cubicBezTo>
                    <a:pt x="557308" y="348139"/>
                    <a:pt x="548259" y="347567"/>
                    <a:pt x="541306" y="346520"/>
                  </a:cubicBezTo>
                  <a:cubicBezTo>
                    <a:pt x="533591" y="345281"/>
                    <a:pt x="527685" y="342710"/>
                    <a:pt x="523780" y="338804"/>
                  </a:cubicBezTo>
                  <a:cubicBezTo>
                    <a:pt x="519875" y="334899"/>
                    <a:pt x="517303" y="329184"/>
                    <a:pt x="516065" y="321945"/>
                  </a:cubicBezTo>
                  <a:cubicBezTo>
                    <a:pt x="514922" y="314992"/>
                    <a:pt x="514350" y="305753"/>
                    <a:pt x="514350" y="294608"/>
                  </a:cubicBezTo>
                  <a:lnTo>
                    <a:pt x="514350" y="195644"/>
                  </a:lnTo>
                  <a:lnTo>
                    <a:pt x="568262" y="195644"/>
                  </a:lnTo>
                  <a:lnTo>
                    <a:pt x="568262" y="131921"/>
                  </a:lnTo>
                  <a:lnTo>
                    <a:pt x="514350" y="131921"/>
                  </a:lnTo>
                  <a:lnTo>
                    <a:pt x="514350" y="21812"/>
                  </a:lnTo>
                  <a:lnTo>
                    <a:pt x="439865" y="21812"/>
                  </a:lnTo>
                  <a:lnTo>
                    <a:pt x="439865" y="295180"/>
                  </a:lnTo>
                  <a:cubicBezTo>
                    <a:pt x="439865" y="318230"/>
                    <a:pt x="441865" y="337852"/>
                    <a:pt x="445865" y="353473"/>
                  </a:cubicBezTo>
                  <a:cubicBezTo>
                    <a:pt x="449771" y="368903"/>
                    <a:pt x="456438" y="381572"/>
                    <a:pt x="465677" y="391001"/>
                  </a:cubicBezTo>
                  <a:cubicBezTo>
                    <a:pt x="474917" y="400431"/>
                    <a:pt x="487204" y="407289"/>
                    <a:pt x="502063" y="411385"/>
                  </a:cubicBezTo>
                  <a:cubicBezTo>
                    <a:pt x="517112" y="415481"/>
                    <a:pt x="536258" y="417671"/>
                    <a:pt x="558927" y="417671"/>
                  </a:cubicBezTo>
                  <a:lnTo>
                    <a:pt x="568262" y="417671"/>
                  </a:lnTo>
                  <a:close/>
                  <a:moveTo>
                    <a:pt x="995172" y="0"/>
                  </a:moveTo>
                  <a:lnTo>
                    <a:pt x="920687" y="0"/>
                  </a:lnTo>
                  <a:lnTo>
                    <a:pt x="920687" y="414719"/>
                  </a:lnTo>
                  <a:lnTo>
                    <a:pt x="995172" y="414719"/>
                  </a:lnTo>
                  <a:lnTo>
                    <a:pt x="995172" y="0"/>
                  </a:lnTo>
                  <a:close/>
                  <a:moveTo>
                    <a:pt x="367951" y="159830"/>
                  </a:moveTo>
                  <a:cubicBezTo>
                    <a:pt x="347282" y="137541"/>
                    <a:pt x="318135" y="126206"/>
                    <a:pt x="281273" y="126206"/>
                  </a:cubicBezTo>
                  <a:cubicBezTo>
                    <a:pt x="263462" y="126206"/>
                    <a:pt x="247079" y="129921"/>
                    <a:pt x="232410" y="137065"/>
                  </a:cubicBezTo>
                  <a:cubicBezTo>
                    <a:pt x="217742" y="144304"/>
                    <a:pt x="205264" y="154496"/>
                    <a:pt x="195358" y="167259"/>
                  </a:cubicBezTo>
                  <a:lnTo>
                    <a:pt x="191262" y="172498"/>
                  </a:lnTo>
                  <a:lnTo>
                    <a:pt x="191262" y="167831"/>
                  </a:lnTo>
                  <a:lnTo>
                    <a:pt x="191262" y="132017"/>
                  </a:lnTo>
                  <a:lnTo>
                    <a:pt x="117920" y="132017"/>
                  </a:lnTo>
                  <a:lnTo>
                    <a:pt x="117920" y="414814"/>
                  </a:lnTo>
                  <a:lnTo>
                    <a:pt x="191929" y="414814"/>
                  </a:lnTo>
                  <a:lnTo>
                    <a:pt x="191929" y="264128"/>
                  </a:lnTo>
                  <a:lnTo>
                    <a:pt x="192024" y="274606"/>
                  </a:lnTo>
                  <a:cubicBezTo>
                    <a:pt x="192024" y="272891"/>
                    <a:pt x="192024" y="271177"/>
                    <a:pt x="192119" y="269558"/>
                  </a:cubicBezTo>
                  <a:cubicBezTo>
                    <a:pt x="192881" y="243173"/>
                    <a:pt x="199454" y="223456"/>
                    <a:pt x="211741" y="210884"/>
                  </a:cubicBezTo>
                  <a:cubicBezTo>
                    <a:pt x="224790" y="197549"/>
                    <a:pt x="240697" y="190786"/>
                    <a:pt x="258985" y="190786"/>
                  </a:cubicBezTo>
                  <a:cubicBezTo>
                    <a:pt x="280511" y="190786"/>
                    <a:pt x="296894" y="197358"/>
                    <a:pt x="307753" y="210407"/>
                  </a:cubicBezTo>
                  <a:cubicBezTo>
                    <a:pt x="318421" y="223171"/>
                    <a:pt x="323850" y="241364"/>
                    <a:pt x="323945" y="264605"/>
                  </a:cubicBezTo>
                  <a:lnTo>
                    <a:pt x="323945" y="264605"/>
                  </a:lnTo>
                  <a:lnTo>
                    <a:pt x="323945" y="265176"/>
                  </a:lnTo>
                  <a:lnTo>
                    <a:pt x="323945" y="265271"/>
                  </a:lnTo>
                  <a:lnTo>
                    <a:pt x="323945" y="414814"/>
                  </a:lnTo>
                  <a:lnTo>
                    <a:pt x="399098" y="414814"/>
                  </a:lnTo>
                  <a:lnTo>
                    <a:pt x="399098" y="254222"/>
                  </a:lnTo>
                  <a:cubicBezTo>
                    <a:pt x="399193" y="213931"/>
                    <a:pt x="388620" y="182118"/>
                    <a:pt x="367951" y="159830"/>
                  </a:cubicBezTo>
                  <a:moveTo>
                    <a:pt x="881825" y="272796"/>
                  </a:moveTo>
                  <a:cubicBezTo>
                    <a:pt x="881825" y="252508"/>
                    <a:pt x="878205" y="233267"/>
                    <a:pt x="871061" y="215646"/>
                  </a:cubicBezTo>
                  <a:cubicBezTo>
                    <a:pt x="863918" y="198025"/>
                    <a:pt x="853821" y="182309"/>
                    <a:pt x="841057" y="168974"/>
                  </a:cubicBezTo>
                  <a:cubicBezTo>
                    <a:pt x="828294" y="155639"/>
                    <a:pt x="812768" y="145066"/>
                    <a:pt x="794957" y="137636"/>
                  </a:cubicBezTo>
                  <a:cubicBezTo>
                    <a:pt x="777145" y="130112"/>
                    <a:pt x="757238" y="126302"/>
                    <a:pt x="735806" y="126302"/>
                  </a:cubicBezTo>
                  <a:cubicBezTo>
                    <a:pt x="715518" y="126302"/>
                    <a:pt x="696182" y="130207"/>
                    <a:pt x="678371" y="137922"/>
                  </a:cubicBezTo>
                  <a:cubicBezTo>
                    <a:pt x="660559" y="145637"/>
                    <a:pt x="644843" y="156210"/>
                    <a:pt x="631698" y="169355"/>
                  </a:cubicBezTo>
                  <a:cubicBezTo>
                    <a:pt x="618554" y="182499"/>
                    <a:pt x="607981" y="198215"/>
                    <a:pt x="600266" y="216027"/>
                  </a:cubicBezTo>
                  <a:cubicBezTo>
                    <a:pt x="592550" y="233839"/>
                    <a:pt x="588645" y="253175"/>
                    <a:pt x="588645" y="273463"/>
                  </a:cubicBezTo>
                  <a:cubicBezTo>
                    <a:pt x="588645" y="293751"/>
                    <a:pt x="592360" y="313087"/>
                    <a:pt x="599694" y="330899"/>
                  </a:cubicBezTo>
                  <a:cubicBezTo>
                    <a:pt x="607028" y="348710"/>
                    <a:pt x="617315" y="364426"/>
                    <a:pt x="630269" y="377571"/>
                  </a:cubicBezTo>
                  <a:cubicBezTo>
                    <a:pt x="643223" y="390716"/>
                    <a:pt x="659130" y="401288"/>
                    <a:pt x="677513" y="409004"/>
                  </a:cubicBezTo>
                  <a:cubicBezTo>
                    <a:pt x="695897" y="416719"/>
                    <a:pt x="716280" y="420624"/>
                    <a:pt x="738092" y="420624"/>
                  </a:cubicBezTo>
                  <a:cubicBezTo>
                    <a:pt x="801148" y="420624"/>
                    <a:pt x="840391" y="391954"/>
                    <a:pt x="863918" y="365093"/>
                  </a:cubicBezTo>
                  <a:lnTo>
                    <a:pt x="810292" y="324231"/>
                  </a:lnTo>
                  <a:cubicBezTo>
                    <a:pt x="798957" y="337661"/>
                    <a:pt x="772192" y="355854"/>
                    <a:pt x="738664" y="355854"/>
                  </a:cubicBezTo>
                  <a:cubicBezTo>
                    <a:pt x="717614" y="355854"/>
                    <a:pt x="700373" y="350996"/>
                    <a:pt x="687229" y="341376"/>
                  </a:cubicBezTo>
                  <a:cubicBezTo>
                    <a:pt x="674084" y="331756"/>
                    <a:pt x="665036" y="318611"/>
                    <a:pt x="660368" y="302133"/>
                  </a:cubicBezTo>
                  <a:lnTo>
                    <a:pt x="659606" y="299466"/>
                  </a:lnTo>
                  <a:lnTo>
                    <a:pt x="881825" y="299466"/>
                  </a:lnTo>
                  <a:lnTo>
                    <a:pt x="881825" y="272796"/>
                  </a:lnTo>
                  <a:close/>
                  <a:moveTo>
                    <a:pt x="660368" y="246793"/>
                  </a:moveTo>
                  <a:cubicBezTo>
                    <a:pt x="660368" y="226124"/>
                    <a:pt x="684086" y="189929"/>
                    <a:pt x="735330" y="189929"/>
                  </a:cubicBezTo>
                  <a:cubicBezTo>
                    <a:pt x="786575" y="189929"/>
                    <a:pt x="810387" y="226028"/>
                    <a:pt x="810387" y="246698"/>
                  </a:cubicBezTo>
                  <a:lnTo>
                    <a:pt x="660368" y="24679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094D935-4B06-467E-ACD3-E78CD1B86EE3}"/>
                </a:ext>
              </a:extLst>
            </p:cNvPr>
            <p:cNvSpPr/>
            <p:nvPr/>
          </p:nvSpPr>
          <p:spPr>
            <a:xfrm>
              <a:off x="2358770" y="6728469"/>
              <a:ext cx="79057" cy="79057"/>
            </a:xfrm>
            <a:custGeom>
              <a:avLst/>
              <a:gdLst>
                <a:gd name="connsiteX0" fmla="*/ 39529 w 79057"/>
                <a:gd name="connsiteY0" fmla="*/ 5620 h 79057"/>
                <a:gd name="connsiteX1" fmla="*/ 73438 w 79057"/>
                <a:gd name="connsiteY1" fmla="*/ 39529 h 79057"/>
                <a:gd name="connsiteX2" fmla="*/ 39529 w 79057"/>
                <a:gd name="connsiteY2" fmla="*/ 73438 h 79057"/>
                <a:gd name="connsiteX3" fmla="*/ 5620 w 79057"/>
                <a:gd name="connsiteY3" fmla="*/ 39529 h 79057"/>
                <a:gd name="connsiteX4" fmla="*/ 39529 w 79057"/>
                <a:gd name="connsiteY4" fmla="*/ 5620 h 79057"/>
                <a:gd name="connsiteX5" fmla="*/ 39529 w 79057"/>
                <a:gd name="connsiteY5" fmla="*/ 0 h 79057"/>
                <a:gd name="connsiteX6" fmla="*/ 0 w 79057"/>
                <a:gd name="connsiteY6" fmla="*/ 39529 h 79057"/>
                <a:gd name="connsiteX7" fmla="*/ 39529 w 79057"/>
                <a:gd name="connsiteY7" fmla="*/ 79058 h 79057"/>
                <a:gd name="connsiteX8" fmla="*/ 79058 w 79057"/>
                <a:gd name="connsiteY8" fmla="*/ 39529 h 79057"/>
                <a:gd name="connsiteX9" fmla="*/ 39529 w 79057"/>
                <a:gd name="connsiteY9" fmla="*/ 0 h 7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79057">
                  <a:moveTo>
                    <a:pt x="39529" y="5620"/>
                  </a:moveTo>
                  <a:cubicBezTo>
                    <a:pt x="58198" y="5620"/>
                    <a:pt x="73438" y="20860"/>
                    <a:pt x="73438" y="39529"/>
                  </a:cubicBezTo>
                  <a:cubicBezTo>
                    <a:pt x="73438" y="58198"/>
                    <a:pt x="58198" y="73438"/>
                    <a:pt x="39529" y="73438"/>
                  </a:cubicBezTo>
                  <a:cubicBezTo>
                    <a:pt x="20860" y="73438"/>
                    <a:pt x="5620" y="58198"/>
                    <a:pt x="5620" y="39529"/>
                  </a:cubicBezTo>
                  <a:cubicBezTo>
                    <a:pt x="5620" y="20860"/>
                    <a:pt x="20860" y="5620"/>
                    <a:pt x="39529" y="5620"/>
                  </a:cubicBezTo>
                  <a:moveTo>
                    <a:pt x="39529" y="0"/>
                  </a:moveTo>
                  <a:cubicBezTo>
                    <a:pt x="17717" y="0"/>
                    <a:pt x="0" y="17717"/>
                    <a:pt x="0" y="39529"/>
                  </a:cubicBezTo>
                  <a:cubicBezTo>
                    <a:pt x="0" y="61341"/>
                    <a:pt x="17717" y="79058"/>
                    <a:pt x="39529" y="79058"/>
                  </a:cubicBezTo>
                  <a:cubicBezTo>
                    <a:pt x="61341" y="79058"/>
                    <a:pt x="79058" y="61341"/>
                    <a:pt x="79058" y="39529"/>
                  </a:cubicBezTo>
                  <a:cubicBezTo>
                    <a:pt x="79058" y="17717"/>
                    <a:pt x="61341" y="0"/>
                    <a:pt x="39529" y="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3E1BDA4-68F2-4FA3-BD91-CBC85BF15A79}"/>
                </a:ext>
              </a:extLst>
            </p:cNvPr>
            <p:cNvSpPr/>
            <p:nvPr/>
          </p:nvSpPr>
          <p:spPr>
            <a:xfrm>
              <a:off x="2384869" y="6748090"/>
              <a:ext cx="30765" cy="39528"/>
            </a:xfrm>
            <a:custGeom>
              <a:avLst/>
              <a:gdLst>
                <a:gd name="connsiteX0" fmla="*/ 16383 w 30765"/>
                <a:gd name="connsiteY0" fmla="*/ 95 h 39528"/>
                <a:gd name="connsiteX1" fmla="*/ 23051 w 30765"/>
                <a:gd name="connsiteY1" fmla="*/ 1715 h 39528"/>
                <a:gd name="connsiteX2" fmla="*/ 27718 w 30765"/>
                <a:gd name="connsiteY2" fmla="*/ 6191 h 39528"/>
                <a:gd name="connsiteX3" fmla="*/ 29337 w 30765"/>
                <a:gd name="connsiteY3" fmla="*/ 12478 h 39528"/>
                <a:gd name="connsiteX4" fmla="*/ 27146 w 30765"/>
                <a:gd name="connsiteY4" fmla="*/ 19622 h 39528"/>
                <a:gd name="connsiteX5" fmla="*/ 21812 w 30765"/>
                <a:gd name="connsiteY5" fmla="*/ 23717 h 39528"/>
                <a:gd name="connsiteX6" fmla="*/ 30766 w 30765"/>
                <a:gd name="connsiteY6" fmla="*/ 39529 h 39528"/>
                <a:gd name="connsiteX7" fmla="*/ 23717 w 30765"/>
                <a:gd name="connsiteY7" fmla="*/ 39529 h 39528"/>
                <a:gd name="connsiteX8" fmla="*/ 15526 w 30765"/>
                <a:gd name="connsiteY8" fmla="*/ 24860 h 39528"/>
                <a:gd name="connsiteX9" fmla="*/ 6191 w 30765"/>
                <a:gd name="connsiteY9" fmla="*/ 24860 h 39528"/>
                <a:gd name="connsiteX10" fmla="*/ 6191 w 30765"/>
                <a:gd name="connsiteY10" fmla="*/ 39529 h 39528"/>
                <a:gd name="connsiteX11" fmla="*/ 0 w 30765"/>
                <a:gd name="connsiteY11" fmla="*/ 39529 h 39528"/>
                <a:gd name="connsiteX12" fmla="*/ 0 w 30765"/>
                <a:gd name="connsiteY12" fmla="*/ 0 h 39528"/>
                <a:gd name="connsiteX13" fmla="*/ 16383 w 30765"/>
                <a:gd name="connsiteY13" fmla="*/ 0 h 39528"/>
                <a:gd name="connsiteX14" fmla="*/ 16383 w 30765"/>
                <a:gd name="connsiteY14" fmla="*/ 19336 h 39528"/>
                <a:gd name="connsiteX15" fmla="*/ 19907 w 30765"/>
                <a:gd name="connsiteY15" fmla="*/ 18478 h 39528"/>
                <a:gd name="connsiteX16" fmla="*/ 22289 w 30765"/>
                <a:gd name="connsiteY16" fmla="*/ 16097 h 39528"/>
                <a:gd name="connsiteX17" fmla="*/ 23146 w 30765"/>
                <a:gd name="connsiteY17" fmla="*/ 12573 h 39528"/>
                <a:gd name="connsiteX18" fmla="*/ 22289 w 30765"/>
                <a:gd name="connsiteY18" fmla="*/ 9049 h 39528"/>
                <a:gd name="connsiteX19" fmla="*/ 19907 w 30765"/>
                <a:gd name="connsiteY19" fmla="*/ 6668 h 39528"/>
                <a:gd name="connsiteX20" fmla="*/ 16383 w 30765"/>
                <a:gd name="connsiteY20" fmla="*/ 5810 h 39528"/>
                <a:gd name="connsiteX21" fmla="*/ 6191 w 30765"/>
                <a:gd name="connsiteY21" fmla="*/ 5810 h 39528"/>
                <a:gd name="connsiteX22" fmla="*/ 6191 w 30765"/>
                <a:gd name="connsiteY22" fmla="*/ 19336 h 39528"/>
                <a:gd name="connsiteX23" fmla="*/ 16383 w 30765"/>
                <a:gd name="connsiteY23" fmla="*/ 19336 h 39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765" h="39528">
                  <a:moveTo>
                    <a:pt x="16383" y="95"/>
                  </a:moveTo>
                  <a:cubicBezTo>
                    <a:pt x="18860" y="95"/>
                    <a:pt x="21050" y="667"/>
                    <a:pt x="23051" y="1715"/>
                  </a:cubicBezTo>
                  <a:cubicBezTo>
                    <a:pt x="25051" y="2762"/>
                    <a:pt x="26575" y="4286"/>
                    <a:pt x="27718" y="6191"/>
                  </a:cubicBezTo>
                  <a:cubicBezTo>
                    <a:pt x="28861" y="8096"/>
                    <a:pt x="29337" y="10192"/>
                    <a:pt x="29337" y="12478"/>
                  </a:cubicBezTo>
                  <a:cubicBezTo>
                    <a:pt x="29337" y="15335"/>
                    <a:pt x="28575" y="17717"/>
                    <a:pt x="27146" y="19622"/>
                  </a:cubicBezTo>
                  <a:cubicBezTo>
                    <a:pt x="25718" y="21527"/>
                    <a:pt x="23908" y="22860"/>
                    <a:pt x="21812" y="23717"/>
                  </a:cubicBezTo>
                  <a:lnTo>
                    <a:pt x="30766" y="39529"/>
                  </a:lnTo>
                  <a:lnTo>
                    <a:pt x="23717" y="39529"/>
                  </a:lnTo>
                  <a:lnTo>
                    <a:pt x="15526" y="24860"/>
                  </a:lnTo>
                  <a:lnTo>
                    <a:pt x="6191" y="24860"/>
                  </a:lnTo>
                  <a:lnTo>
                    <a:pt x="6191" y="39529"/>
                  </a:lnTo>
                  <a:lnTo>
                    <a:pt x="0" y="39529"/>
                  </a:lnTo>
                  <a:lnTo>
                    <a:pt x="0" y="0"/>
                  </a:lnTo>
                  <a:lnTo>
                    <a:pt x="16383" y="0"/>
                  </a:lnTo>
                  <a:close/>
                  <a:moveTo>
                    <a:pt x="16383" y="19336"/>
                  </a:moveTo>
                  <a:cubicBezTo>
                    <a:pt x="17717" y="19336"/>
                    <a:pt x="18860" y="19050"/>
                    <a:pt x="19907" y="18478"/>
                  </a:cubicBezTo>
                  <a:cubicBezTo>
                    <a:pt x="20955" y="17907"/>
                    <a:pt x="21717" y="17050"/>
                    <a:pt x="22289" y="16097"/>
                  </a:cubicBezTo>
                  <a:cubicBezTo>
                    <a:pt x="22860" y="15050"/>
                    <a:pt x="23146" y="13906"/>
                    <a:pt x="23146" y="12573"/>
                  </a:cubicBezTo>
                  <a:cubicBezTo>
                    <a:pt x="23146" y="11240"/>
                    <a:pt x="22860" y="10097"/>
                    <a:pt x="22289" y="9049"/>
                  </a:cubicBezTo>
                  <a:cubicBezTo>
                    <a:pt x="21717" y="8001"/>
                    <a:pt x="20860" y="7239"/>
                    <a:pt x="19907" y="6668"/>
                  </a:cubicBezTo>
                  <a:cubicBezTo>
                    <a:pt x="18860" y="6096"/>
                    <a:pt x="17717" y="5810"/>
                    <a:pt x="16383" y="5810"/>
                  </a:cubicBezTo>
                  <a:lnTo>
                    <a:pt x="6191" y="5810"/>
                  </a:lnTo>
                  <a:lnTo>
                    <a:pt x="6191" y="19336"/>
                  </a:lnTo>
                  <a:lnTo>
                    <a:pt x="16383" y="1933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5728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4C39D-DCFC-4076-8F98-AD04AA42C8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3AB39-6765-435A-8E92-15FB021E8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2C5F0-1476-4DCE-B457-6091DE7CB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077C-D815-4CD5-A1EC-EA64B3E98069}" type="datetimeFigureOut">
              <a:rPr lang="en-MY" smtClean="0"/>
              <a:t>10/9/2025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37E62-5EDE-4E06-AD4F-065563331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9C382-3EE9-4450-BA5F-EFA265E99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1E5F6-CD7C-458C-AB80-B794F2BCDBA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76001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14C27936-4608-A44C-9C6E-3708646E2002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40pt Intel Clear Light Text Goes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0C540-99BD-45E3-99D2-78C2032EBE57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571370" y="2139953"/>
            <a:ext cx="11010900" cy="41084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980C114-FE9A-4B63-B509-F59F1A2C55A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370" y="1612901"/>
            <a:ext cx="11022013" cy="438150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accent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699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&amp; 2 Conten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Text">
            <a:extLst>
              <a:ext uri="{FF2B5EF4-FFF2-40B4-BE49-F238E27FC236}">
                <a16:creationId xmlns:a16="http://schemas.microsoft.com/office/drawing/2014/main" id="{EBEEA47F-E66C-C546-A539-293E792A32CD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500" y="571501"/>
            <a:ext cx="11010901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40pt Intel Clear Light Text Goes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5712A-D685-7146-A64F-2AEC13EF76F9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571500" y="2139951"/>
            <a:ext cx="5288525" cy="41182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8FE6631-4BAF-4E4B-B6F0-F9ED72A3155E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6289113" y="2139951"/>
            <a:ext cx="5288525" cy="41182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4EEAA39-7062-4DCE-91B8-83056F818FA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500" y="1612901"/>
            <a:ext cx="11022013" cy="438150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accent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191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nten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Text">
            <a:extLst>
              <a:ext uri="{FF2B5EF4-FFF2-40B4-BE49-F238E27FC236}">
                <a16:creationId xmlns:a16="http://schemas.microsoft.com/office/drawing/2014/main" id="{EBEEA47F-E66C-C546-A539-293E792A32CD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500" y="571501"/>
            <a:ext cx="11010901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40pt Intel Clear Light Text Goes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5712A-D685-7146-A64F-2AEC13EF76F9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571500" y="1673402"/>
            <a:ext cx="5288525" cy="45848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8FE6631-4BAF-4E4B-B6F0-F9ED72A3155E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6289113" y="1673402"/>
            <a:ext cx="5288525" cy="45848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3236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nten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>
            <a:extLst>
              <a:ext uri="{FF2B5EF4-FFF2-40B4-BE49-F238E27FC236}">
                <a16:creationId xmlns:a16="http://schemas.microsoft.com/office/drawing/2014/main" id="{FAEAC0A3-8438-1245-A28C-64BC26BFB23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71500" y="567227"/>
            <a:ext cx="5755707" cy="945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>
              <a:defRPr sz="4000">
                <a:solidFill>
                  <a:srgbClr val="525252"/>
                </a:solidFill>
              </a:defRPr>
            </a:lvl1pPr>
          </a:lstStyle>
          <a:p>
            <a:r>
              <a:rPr lang="en-US" dirty="0"/>
              <a:t>40pt Intel Clear Light Text Goes Here</a:t>
            </a:r>
          </a:p>
        </p:txBody>
      </p:sp>
      <p:sp>
        <p:nvSpPr>
          <p:cNvPr id="25" name="Body Level One…">
            <a:extLst>
              <a:ext uri="{FF2B5EF4-FFF2-40B4-BE49-F238E27FC236}">
                <a16:creationId xmlns:a16="http://schemas.microsoft.com/office/drawing/2014/main" id="{6903F994-74B2-4D40-AA5F-7F3D24A00171}"/>
              </a:ext>
            </a:extLst>
          </p:cNvPr>
          <p:cNvSpPr txBox="1">
            <a:spLocks noGrp="1"/>
          </p:cNvSpPr>
          <p:nvPr>
            <p:ph idx="27" hasCustomPrompt="1"/>
          </p:nvPr>
        </p:nvSpPr>
        <p:spPr>
          <a:xfrm>
            <a:off x="6609331" y="2978828"/>
            <a:ext cx="4668837" cy="3453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>
            <a:normAutofit/>
          </a:bodyPr>
          <a:lstStyle>
            <a:lvl1pPr marL="0" marR="0" indent="0" algn="l" defTabSz="60960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Image Caption 16pt gray text</a:t>
            </a:r>
          </a:p>
        </p:txBody>
      </p:sp>
      <p:sp>
        <p:nvSpPr>
          <p:cNvPr id="26" name="Body Level One…">
            <a:extLst>
              <a:ext uri="{FF2B5EF4-FFF2-40B4-BE49-F238E27FC236}">
                <a16:creationId xmlns:a16="http://schemas.microsoft.com/office/drawing/2014/main" id="{BF74888E-798E-B543-94EF-279F3EA6E46B}"/>
              </a:ext>
            </a:extLst>
          </p:cNvPr>
          <p:cNvSpPr txBox="1">
            <a:spLocks noGrp="1"/>
          </p:cNvSpPr>
          <p:nvPr>
            <p:ph idx="28" hasCustomPrompt="1"/>
          </p:nvPr>
        </p:nvSpPr>
        <p:spPr>
          <a:xfrm>
            <a:off x="6609331" y="5929172"/>
            <a:ext cx="4668837" cy="3453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>
            <a:normAutofit/>
          </a:bodyPr>
          <a:lstStyle>
            <a:lvl1pPr marL="0" marR="0" indent="0" algn="l" defTabSz="60960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Image Caption 16pt gray text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B3C6455-4913-47BC-8232-AB0BABBA08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609331" y="571500"/>
            <a:ext cx="4668837" cy="2381250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5CA48836-DAA2-4E4F-A22A-2F5682E12CE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609331" y="3537061"/>
            <a:ext cx="4668837" cy="238125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C0D3278-E8A7-4B14-A5ED-BE235CEC6F80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571500" y="2139952"/>
            <a:ext cx="5768944" cy="41182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03FD6E6-528D-49D5-BBAB-B26572C15F2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500" y="1612901"/>
            <a:ext cx="5768944" cy="438150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accent1"/>
                </a:solidFill>
                <a:latin typeface="+mn-lt"/>
              </a:defRPr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051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Relationship Id="rId30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10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image" Target="../media/image9.sv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5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C80E488-8534-4743-924A-62CA17A7A192}"/>
              </a:ext>
            </a:extLst>
          </p:cNvPr>
          <p:cNvSpPr/>
          <p:nvPr userDrawn="1"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27ABEE-91E1-420E-AD52-066ECB7CBDFC}"/>
              </a:ext>
            </a:extLst>
          </p:cNvPr>
          <p:cNvSpPr/>
          <p:nvPr userDrawn="1"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592915" y="1524000"/>
            <a:ext cx="10972801" cy="4724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rPr lang="en-US" dirty="0"/>
              <a:t>Body copy Intel clear light 28 point</a:t>
            </a:r>
          </a:p>
          <a:p>
            <a:pPr lvl="1"/>
            <a:r>
              <a:rPr lang="en-US" dirty="0"/>
              <a:t>Sub Bullet one 24 point</a:t>
            </a:r>
          </a:p>
          <a:p>
            <a:pPr lvl="2"/>
            <a:r>
              <a:rPr lang="en-US" dirty="0"/>
              <a:t>Sub Bullet two 20 point</a:t>
            </a:r>
          </a:p>
          <a:p>
            <a:pPr lvl="3"/>
            <a:r>
              <a:rPr lang="en-US" dirty="0"/>
              <a:t>Sub Bullet three 18 point</a:t>
            </a:r>
          </a:p>
          <a:p>
            <a:pPr lvl="4"/>
            <a:r>
              <a:rPr lang="en-US" dirty="0"/>
              <a:t>Sub Bullet four 16 point</a:t>
            </a:r>
            <a:br>
              <a:rPr lang="en-US" dirty="0"/>
            </a:br>
            <a:endParaRPr lang="en-US" dirty="0"/>
          </a:p>
          <a:p>
            <a:pPr lvl="2"/>
            <a:endParaRPr dirty="0"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592916" y="571500"/>
            <a:ext cx="10972801" cy="883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/>
          <a:p>
            <a:r>
              <a:rPr lang="en-US" dirty="0"/>
              <a:t>40pt Intel Clear Light Text Goes Here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33D527-2918-4752-A9A7-0BDBA010BB39}"/>
              </a:ext>
            </a:extLst>
          </p:cNvPr>
          <p:cNvSpPr/>
          <p:nvPr userDrawn="1"/>
        </p:nvSpPr>
        <p:spPr>
          <a:xfrm>
            <a:off x="5503530" y="6562504"/>
            <a:ext cx="1184940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bg2"/>
                </a:solidFill>
              </a:rPr>
              <a:t>Intel Confidential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E2005A-EE28-4562-A018-55A90BB1BA11}"/>
              </a:ext>
            </a:extLst>
          </p:cNvPr>
          <p:cNvSpPr/>
          <p:nvPr userDrawn="1"/>
        </p:nvSpPr>
        <p:spPr>
          <a:xfrm>
            <a:off x="1551594" y="6525022"/>
            <a:ext cx="1042273" cy="231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000" dirty="0">
                <a:solidFill>
                  <a:schemeClr val="bg2"/>
                </a:solidFill>
              </a:rPr>
              <a:t>CPS-CPE-CCG 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CACDBB0-BD96-446C-8F63-C56E4AA10FBD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520E06-BF98-49FF-91DB-15EBE855DD9E}"/>
              </a:ext>
            </a:extLst>
          </p:cNvPr>
          <p:cNvSpPr txBox="1"/>
          <p:nvPr userDrawn="1"/>
        </p:nvSpPr>
        <p:spPr>
          <a:xfrm>
            <a:off x="11908632" y="6579173"/>
            <a:ext cx="128240" cy="1231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800" b="0" i="0" u="none" strike="noStrike" cap="none" spc="0" normalizeH="0" baseline="0" smtClean="0">
                <a:ln>
                  <a:noFill/>
                </a:ln>
                <a:solidFill>
                  <a:schemeClr val="bg2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800" b="0" i="0" u="none" strike="noStrike" cap="none" spc="0" normalizeH="0" baseline="0" dirty="0" err="1">
              <a:ln>
                <a:noFill/>
              </a:ln>
              <a:solidFill>
                <a:schemeClr val="bg2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A9BB02C-FF91-4929-BD3D-052DACB6AF43}"/>
              </a:ext>
            </a:extLst>
          </p:cNvPr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>
            <a:off x="578450" y="6433169"/>
            <a:ext cx="973144" cy="41511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67" r:id="rId2"/>
    <p:sldLayoutId id="2147483766" r:id="rId3"/>
    <p:sldLayoutId id="2147483756" r:id="rId4"/>
    <p:sldLayoutId id="2147483759" r:id="rId5"/>
    <p:sldLayoutId id="2147483755" r:id="rId6"/>
    <p:sldLayoutId id="2147483722" r:id="rId7"/>
    <p:sldLayoutId id="2147483778" r:id="rId8"/>
    <p:sldLayoutId id="2147483724" r:id="rId9"/>
    <p:sldLayoutId id="2147483751" r:id="rId10"/>
    <p:sldLayoutId id="2147483730" r:id="rId11"/>
    <p:sldLayoutId id="2147483754" r:id="rId12"/>
    <p:sldLayoutId id="2147483761" r:id="rId13"/>
    <p:sldLayoutId id="2147483749" r:id="rId14"/>
    <p:sldLayoutId id="2147483746" r:id="rId15"/>
    <p:sldLayoutId id="2147483747" r:id="rId16"/>
    <p:sldLayoutId id="2147483769" r:id="rId17"/>
    <p:sldLayoutId id="2147483768" r:id="rId18"/>
    <p:sldLayoutId id="2147483723" r:id="rId19"/>
    <p:sldLayoutId id="2147483770" r:id="rId20"/>
    <p:sldLayoutId id="2147483771" r:id="rId21"/>
    <p:sldLayoutId id="2147483772" r:id="rId22"/>
    <p:sldLayoutId id="2147483745" r:id="rId23"/>
    <p:sldLayoutId id="2147483780" r:id="rId24"/>
    <p:sldLayoutId id="2147483744" r:id="rId25"/>
    <p:sldLayoutId id="2147483750" r:id="rId2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marL="0" marR="0" indent="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chemeClr val="bg2"/>
          </a:solidFill>
          <a:uFillTx/>
          <a:latin typeface="Intel Clear Light" panose="020B0404020203020204" pitchFamily="34" charset="0"/>
          <a:ea typeface="Intel Clear Light" panose="020B0404020203020204" pitchFamily="34" charset="0"/>
          <a:cs typeface="Intel Clear Light" panose="020B0404020203020204" pitchFamily="34" charset="0"/>
          <a:sym typeface="Helvetica"/>
        </a:defRPr>
      </a:lvl1pPr>
      <a:lvl2pPr marL="0" marR="0" indent="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1" i="0" u="none" strike="noStrike" cap="none" spc="0" baseline="0">
          <a:solidFill>
            <a:srgbClr val="535353"/>
          </a:solidFill>
          <a:uFillTx/>
          <a:latin typeface="Helvetica"/>
          <a:ea typeface="Helvetica"/>
          <a:cs typeface="Helvetica"/>
          <a:sym typeface="Helvetica"/>
        </a:defRPr>
      </a:lvl2pPr>
      <a:lvl3pPr marL="0" marR="0" indent="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1" i="0" u="none" strike="noStrike" cap="none" spc="0" baseline="0">
          <a:solidFill>
            <a:srgbClr val="535353"/>
          </a:solidFill>
          <a:uFillTx/>
          <a:latin typeface="Helvetica"/>
          <a:ea typeface="Helvetica"/>
          <a:cs typeface="Helvetica"/>
          <a:sym typeface="Helvetica"/>
        </a:defRPr>
      </a:lvl3pPr>
      <a:lvl4pPr marL="0" marR="0" indent="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1" i="0" u="none" strike="noStrike" cap="none" spc="0" baseline="0">
          <a:solidFill>
            <a:srgbClr val="535353"/>
          </a:solidFill>
          <a:uFillTx/>
          <a:latin typeface="Helvetica"/>
          <a:ea typeface="Helvetica"/>
          <a:cs typeface="Helvetica"/>
          <a:sym typeface="Helvetica"/>
        </a:defRPr>
      </a:lvl4pPr>
      <a:lvl5pPr marL="0" marR="0" indent="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1" i="0" u="none" strike="noStrike" cap="none" spc="0" baseline="0">
          <a:solidFill>
            <a:srgbClr val="535353"/>
          </a:solidFill>
          <a:uFillTx/>
          <a:latin typeface="Helvetica"/>
          <a:ea typeface="Helvetica"/>
          <a:cs typeface="Helvetica"/>
          <a:sym typeface="Helvetica"/>
        </a:defRPr>
      </a:lvl5pPr>
      <a:lvl6pPr marL="0" marR="0" indent="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1" i="0" u="none" strike="noStrike" cap="none" spc="0" baseline="0">
          <a:solidFill>
            <a:srgbClr val="535353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1" i="0" u="none" strike="noStrike" cap="none" spc="0" baseline="0">
          <a:solidFill>
            <a:srgbClr val="535353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1" i="0" u="none" strike="noStrike" cap="none" spc="0" baseline="0">
          <a:solidFill>
            <a:srgbClr val="535353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1" i="0" u="none" strike="noStrike" cap="none" spc="0" baseline="0">
          <a:solidFill>
            <a:srgbClr val="535353"/>
          </a:solidFill>
          <a:uFillTx/>
          <a:latin typeface="Helvetica"/>
          <a:ea typeface="Helvetica"/>
          <a:cs typeface="Helvetica"/>
          <a:sym typeface="Helvetica"/>
        </a:defRPr>
      </a:lvl9pPr>
    </p:titleStyle>
    <p:bodyStyle>
      <a:lvl1pPr marL="228600" marR="0" indent="-228600" algn="l" defTabSz="60960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 typeface="Wingdings" pitchFamily="2" charset="2"/>
        <a:buChar char="§"/>
        <a:tabLst/>
        <a:defRPr sz="2800" b="0" i="0" u="none" strike="noStrike" cap="none" spc="0" baseline="0">
          <a:solidFill>
            <a:schemeClr val="bg2"/>
          </a:solidFill>
          <a:uFillTx/>
          <a:latin typeface="Intel Clear Light" panose="020B0404020203020204" pitchFamily="34" charset="0"/>
          <a:ea typeface="Intel Clear Light" panose="020B0404020203020204" pitchFamily="34" charset="0"/>
          <a:cs typeface="Intel Clear Light" panose="020B0404020203020204" pitchFamily="34" charset="0"/>
          <a:sym typeface="Helvetica"/>
        </a:defRPr>
      </a:lvl1pPr>
      <a:lvl2pPr marL="431800" marR="0" indent="-203200" algn="l" defTabSz="60960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chemeClr val="bg2"/>
          </a:solidFill>
          <a:uFillTx/>
          <a:latin typeface="Intel Clear Light" panose="020B0404020203020204" pitchFamily="34" charset="0"/>
          <a:ea typeface="Intel Clear Light" panose="020B0404020203020204" pitchFamily="34" charset="0"/>
          <a:cs typeface="Intel Clear Light" panose="020B0404020203020204" pitchFamily="34" charset="0"/>
          <a:sym typeface="Helvetica"/>
        </a:defRPr>
      </a:lvl2pPr>
      <a:lvl3pPr marL="686594" marR="0" indent="-197644" algn="l" defTabSz="60960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800" b="0" i="0" u="none" strike="noStrike" cap="none" spc="0" baseline="0">
          <a:solidFill>
            <a:schemeClr val="bg2"/>
          </a:solidFill>
          <a:uFillTx/>
          <a:latin typeface="Intel Clear Light" panose="020B0404020203020204" pitchFamily="34" charset="0"/>
          <a:ea typeface="Intel Clear Light" panose="020B0404020203020204" pitchFamily="34" charset="0"/>
          <a:cs typeface="Intel Clear Light" panose="020B0404020203020204" pitchFamily="34" charset="0"/>
          <a:sym typeface="Helvetica"/>
        </a:defRPr>
      </a:lvl3pPr>
      <a:lvl4pPr marL="919957" marR="0" indent="-228600" algn="l" defTabSz="60960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800" b="0" i="0" u="none" strike="noStrike" cap="none" spc="0" baseline="0">
          <a:solidFill>
            <a:schemeClr val="bg2"/>
          </a:solidFill>
          <a:uFillTx/>
          <a:latin typeface="Intel Clear Light" panose="020B0404020203020204" pitchFamily="34" charset="0"/>
          <a:ea typeface="Intel Clear Light" panose="020B0404020203020204" pitchFamily="34" charset="0"/>
          <a:cs typeface="Intel Clear Light" panose="020B0404020203020204" pitchFamily="34" charset="0"/>
          <a:sym typeface="Helvetica"/>
        </a:defRPr>
      </a:lvl4pPr>
      <a:lvl5pPr marL="1148557" marR="0" indent="-228600" algn="l" defTabSz="60960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solidFill>
            <a:schemeClr val="bg2"/>
          </a:solidFill>
          <a:uFillTx/>
          <a:latin typeface="Intel Clear Light" panose="020B0404020203020204" pitchFamily="34" charset="0"/>
          <a:ea typeface="Intel Clear Light" panose="020B0404020203020204" pitchFamily="34" charset="0"/>
          <a:cs typeface="Intel Clear Light" panose="020B0404020203020204" pitchFamily="34" charset="0"/>
          <a:sym typeface="Helvetica"/>
        </a:defRPr>
      </a:lvl5pPr>
      <a:lvl6pPr marL="0" marR="0" indent="57150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rgbClr val="5E5E5E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68580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rgbClr val="5E5E5E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80010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rgbClr val="5E5E5E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914400" algn="l" defTabSz="6096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rgbClr val="5E5E5E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r" defTabSz="6096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ntel Clear"/>
        </a:defRPr>
      </a:lvl1pPr>
      <a:lvl2pPr marL="0" marR="0" indent="228600" algn="r" defTabSz="6096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ntel Clear"/>
        </a:defRPr>
      </a:lvl2pPr>
      <a:lvl3pPr marL="0" marR="0" indent="457200" algn="r" defTabSz="6096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ntel Clear"/>
        </a:defRPr>
      </a:lvl3pPr>
      <a:lvl4pPr marL="0" marR="0" indent="685800" algn="r" defTabSz="6096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ntel Clear"/>
        </a:defRPr>
      </a:lvl4pPr>
      <a:lvl5pPr marL="0" marR="0" indent="914400" algn="r" defTabSz="6096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ntel Clear"/>
        </a:defRPr>
      </a:lvl5pPr>
      <a:lvl6pPr marL="0" marR="0" indent="1143000" algn="r" defTabSz="6096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ntel Clear"/>
        </a:defRPr>
      </a:lvl6pPr>
      <a:lvl7pPr marL="0" marR="0" indent="1371600" algn="r" defTabSz="6096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ntel Clear"/>
        </a:defRPr>
      </a:lvl7pPr>
      <a:lvl8pPr marL="0" marR="0" indent="1600200" algn="r" defTabSz="6096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ntel Clear"/>
        </a:defRPr>
      </a:lvl8pPr>
      <a:lvl9pPr marL="0" marR="0" indent="1828800" algn="r" defTabSz="6096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ntel Clear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BA0418-D0B8-4038-AB65-D4C12FC9E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1694"/>
            <a:ext cx="10972800" cy="1199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A8DDE-64C9-4F0E-9EE0-F0DA00677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491673"/>
            <a:ext cx="10972800" cy="46852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BF41EA-3085-473A-967C-315794480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1734800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Rectangle 7" descr="Intel Confidential">
            <a:extLst>
              <a:ext uri="{FF2B5EF4-FFF2-40B4-BE49-F238E27FC236}">
                <a16:creationId xmlns:a16="http://schemas.microsoft.com/office/drawing/2014/main" id="{D272B893-3411-4154-A13D-8DB1F4E167A4}"/>
              </a:ext>
            </a:extLst>
          </p:cNvPr>
          <p:cNvSpPr/>
          <p:nvPr/>
        </p:nvSpPr>
        <p:spPr>
          <a:xfrm>
            <a:off x="5489103" y="6510549"/>
            <a:ext cx="121379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b="0" i="0">
                <a:solidFill>
                  <a:schemeClr val="tx1"/>
                </a:solidFill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9" name="Rectangle 8" descr="Department or Event Name">
            <a:extLst>
              <a:ext uri="{FF2B5EF4-FFF2-40B4-BE49-F238E27FC236}">
                <a16:creationId xmlns:a16="http://schemas.microsoft.com/office/drawing/2014/main" id="{8A75CF89-9B1A-49AA-8C1C-7280637B6567}"/>
              </a:ext>
            </a:extLst>
          </p:cNvPr>
          <p:cNvSpPr/>
          <p:nvPr/>
        </p:nvSpPr>
        <p:spPr>
          <a:xfrm>
            <a:off x="286365" y="6510549"/>
            <a:ext cx="21723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200" b="0" i="0">
                <a:solidFill>
                  <a:schemeClr val="tx1"/>
                </a:solidFill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</a:rPr>
              <a:t>Department or Event Name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984EC55-415E-440F-AE6F-DDB70FA6D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11" name="TextBox 10" descr="page number">
            <a:extLst>
              <a:ext uri="{FF2B5EF4-FFF2-40B4-BE49-F238E27FC236}">
                <a16:creationId xmlns:a16="http://schemas.microsoft.com/office/drawing/2014/main" id="{02FB4E28-8FF4-469D-9172-AA2B2441695C}"/>
              </a:ext>
            </a:extLst>
          </p:cNvPr>
          <p:cNvSpPr txBox="1"/>
          <p:nvPr/>
        </p:nvSpPr>
        <p:spPr>
          <a:xfrm>
            <a:off x="11886783" y="6553045"/>
            <a:ext cx="166713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tx1"/>
              </a:solidFill>
              <a:effectLst/>
              <a:uFillTx/>
              <a:latin typeface="IntelOne Text" panose="020B0503020203020204" pitchFamily="34" charset="77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2C4174-C58D-4EF7-A490-8F73147A2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734800" y="0"/>
            <a:ext cx="457200" cy="6400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E1E402-C0AA-4A44-97FB-BE9DDACF9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1734800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Rectangle 13" descr="Intel Confidential">
            <a:extLst>
              <a:ext uri="{FF2B5EF4-FFF2-40B4-BE49-F238E27FC236}">
                <a16:creationId xmlns:a16="http://schemas.microsoft.com/office/drawing/2014/main" id="{906391AB-9F76-4178-9622-4768A6A6C7CA}"/>
              </a:ext>
            </a:extLst>
          </p:cNvPr>
          <p:cNvSpPr/>
          <p:nvPr userDrawn="1"/>
        </p:nvSpPr>
        <p:spPr>
          <a:xfrm>
            <a:off x="5489103" y="6510549"/>
            <a:ext cx="121379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b="0" i="0">
                <a:solidFill>
                  <a:schemeClr val="tx1"/>
                </a:solidFill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sp>
        <p:nvSpPr>
          <p:cNvPr id="15" name="Rectangle 14" descr="Department or Event Name">
            <a:extLst>
              <a:ext uri="{FF2B5EF4-FFF2-40B4-BE49-F238E27FC236}">
                <a16:creationId xmlns:a16="http://schemas.microsoft.com/office/drawing/2014/main" id="{690E8CB7-4C09-47D4-9A3A-4E8E8877F589}"/>
              </a:ext>
            </a:extLst>
          </p:cNvPr>
          <p:cNvSpPr/>
          <p:nvPr userDrawn="1"/>
        </p:nvSpPr>
        <p:spPr>
          <a:xfrm>
            <a:off x="729325" y="6620521"/>
            <a:ext cx="47451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i="0">
                <a:solidFill>
                  <a:schemeClr val="tx1"/>
                </a:solidFill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</a:rPr>
              <a:t>PXT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3DB6E0FE-A458-4FC3-8BCF-C3DEF3B9E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17" name="TextBox 16" descr="page number">
            <a:extLst>
              <a:ext uri="{FF2B5EF4-FFF2-40B4-BE49-F238E27FC236}">
                <a16:creationId xmlns:a16="http://schemas.microsoft.com/office/drawing/2014/main" id="{53D7E5EC-4B62-4515-9A8B-0AB847259844}"/>
              </a:ext>
            </a:extLst>
          </p:cNvPr>
          <p:cNvSpPr txBox="1"/>
          <p:nvPr userDrawn="1"/>
        </p:nvSpPr>
        <p:spPr>
          <a:xfrm>
            <a:off x="11886783" y="6553045"/>
            <a:ext cx="166713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ntelOne Text" panose="020B0503020203020204" pitchFamily="34" charset="77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tx1"/>
              </a:solidFill>
              <a:effectLst/>
              <a:uFillTx/>
              <a:latin typeface="IntelOne Text" panose="020B0503020203020204" pitchFamily="34" charset="77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1A5FD6C-5104-45F8-8C61-CC0432723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0"/>
            <a:ext cx="457200" cy="6400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674B8-B971-1098-FF1C-4517818FD532}"/>
              </a:ext>
            </a:extLst>
          </p:cNvPr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>
            <a:off x="0" y="6408266"/>
            <a:ext cx="801757" cy="44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210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  <p:sldLayoutId id="2147483866" r:id="rId12"/>
    <p:sldLayoutId id="2147483867" r:id="rId13"/>
    <p:sldLayoutId id="2147483868" r:id="rId14"/>
    <p:sldLayoutId id="2147483869" r:id="rId15"/>
    <p:sldLayoutId id="2147483870" r:id="rId16"/>
    <p:sldLayoutId id="2147483871" r:id="rId17"/>
    <p:sldLayoutId id="2147483872" r:id="rId18"/>
    <p:sldLayoutId id="2147483873" r:id="rId19"/>
    <p:sldLayoutId id="2147483874" r:id="rId20"/>
    <p:sldLayoutId id="2147483875" r:id="rId21"/>
    <p:sldLayoutId id="2147483876" r:id="rId22"/>
    <p:sldLayoutId id="2147483877" r:id="rId23"/>
    <p:sldLayoutId id="2147483878" r:id="rId2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IntelOne Display Regular" panose="020B0503020203020204" pitchFamily="34" charset="0"/>
        <a:buChar char="•"/>
        <a:defRPr sz="28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24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20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18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16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BA0418-D0B8-4038-AB65-D4C12FC9E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1694"/>
            <a:ext cx="10972800" cy="1199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A8DDE-64C9-4F0E-9EE0-F0DA00677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491673"/>
            <a:ext cx="10972800" cy="46852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BF41EA-3085-473A-967C-315794480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Rectangle 7" descr="Intel Confidential">
            <a:extLst>
              <a:ext uri="{FF2B5EF4-FFF2-40B4-BE49-F238E27FC236}">
                <a16:creationId xmlns:a16="http://schemas.microsoft.com/office/drawing/2014/main" id="{D272B893-3411-4154-A13D-8DB1F4E167A4}"/>
              </a:ext>
            </a:extLst>
          </p:cNvPr>
          <p:cNvSpPr/>
          <p:nvPr userDrawn="1"/>
        </p:nvSpPr>
        <p:spPr>
          <a:xfrm>
            <a:off x="4751390" y="6460712"/>
            <a:ext cx="11160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Intel Confidential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984EC55-415E-440F-AE6F-DDB70FA6D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137466" y="6554735"/>
            <a:ext cx="476084" cy="177524"/>
          </a:xfrm>
          <a:prstGeom prst="rect">
            <a:avLst/>
          </a:prstGeom>
        </p:spPr>
      </p:pic>
      <p:sp>
        <p:nvSpPr>
          <p:cNvPr id="11" name="TextBox 10" descr="page number">
            <a:extLst>
              <a:ext uri="{FF2B5EF4-FFF2-40B4-BE49-F238E27FC236}">
                <a16:creationId xmlns:a16="http://schemas.microsoft.com/office/drawing/2014/main" id="{02FB4E28-8FF4-469D-9172-AA2B2441695C}"/>
              </a:ext>
            </a:extLst>
          </p:cNvPr>
          <p:cNvSpPr txBox="1"/>
          <p:nvPr userDrawn="1"/>
        </p:nvSpPr>
        <p:spPr>
          <a:xfrm>
            <a:off x="11898805" y="6553045"/>
            <a:ext cx="14266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Intel Clear" panose="020B0604020203020204" pitchFamily="34" charset="0"/>
                <a:cs typeface="Times New Roman" panose="02020603050405020304" pitchFamily="18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‹#›</a:t>
            </a:fld>
            <a:endParaRPr kumimoji="0" lang="en-US" sz="1000" b="0" i="0" u="none" strike="noStrike" cap="none" spc="0" normalizeH="0" baseline="0" err="1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Intel Clear" panose="020B0604020203020204" pitchFamily="34" charset="0"/>
              <a:cs typeface="Times New Roman" panose="02020603050405020304" pitchFamily="18" charset="0"/>
              <a:sym typeface="Helvetica Neue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2C4174-C58D-4EF7-A490-8F73147A2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34800" y="0"/>
            <a:ext cx="457200" cy="6400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 3" descr="Intel Confidential">
            <a:extLst>
              <a:ext uri="{FF2B5EF4-FFF2-40B4-BE49-F238E27FC236}">
                <a16:creationId xmlns:a16="http://schemas.microsoft.com/office/drawing/2014/main" id="{11D5813B-A259-AF13-46D5-39F10033E877}"/>
              </a:ext>
            </a:extLst>
          </p:cNvPr>
          <p:cNvSpPr/>
          <p:nvPr userDrawn="1"/>
        </p:nvSpPr>
        <p:spPr>
          <a:xfrm>
            <a:off x="319121" y="6472498"/>
            <a:ext cx="15424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000">
                <a:solidFill>
                  <a:schemeClr val="tx1"/>
                </a:solidFill>
                <a:ea typeface="Intel Clear" panose="020B0604020203020204" pitchFamily="34" charset="0"/>
                <a:cs typeface="Times New Roman" panose="02020603050405020304" pitchFamily="18" charset="0"/>
              </a:rPr>
              <a:t>Client Computing Group</a:t>
            </a:r>
          </a:p>
        </p:txBody>
      </p:sp>
    </p:spTree>
    <p:extLst>
      <p:ext uri="{BB962C8B-B14F-4D97-AF65-F5344CB8AC3E}">
        <p14:creationId xmlns:p14="http://schemas.microsoft.com/office/powerpoint/2010/main" val="3228564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IntelOne Display Regular" panose="020B0503020203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2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2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2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2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2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2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docs.intel.com/documents/ClientSilicon/NVL/Overview/Product.html" TargetMode="External"/><Relationship Id="rId4" Type="http://schemas.openxmlformats.org/officeDocument/2006/relationships/hyperlink" Target="https://docs.intel.com/documents/ClientSilicon/NVL/index.html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2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.sharepoint.com/:f:/r/sites/ccgnvlclientsystempdt/Shared%20Documents/02_RVP_Engineering_Docs/02_NVL_HX_RVP/01_NVL_HX_RVP_Architecture/01_NVL_HX_RVP_Strategy/Hx_UPH_Converged_Package_RVP_Strategy?csf=1&amp;web=1&amp;e=aqU3Yy" TargetMode="Externa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hyperlink" Target="https://intel.sharepoint.com/:f:/r/sites/ccgnvlclientsystempdt/Shared%20Documents/02_RVP_Engineering_Docs/02_NVL_HX_RVP/01_NVL_HX_RVP_Architecture/02_NVL_HX_RVP_LZ_PRD/Hx_UPH_Converged_Package_RVP_LZ?csf=1&amp;web=1&amp;e=q57KKI" TargetMode="Externa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.sharepoint.com/:f:/r/sites/ccgnvlclientsystempdt/Shared%20Documents/02_RVP_Engineering_Docs/02_NVL_HX_RVP/01_NVL_HX_RVP_Architecture/01_NVL_HX_RVP_Strategy/Hx_UPH_Converged_Package_RVP_Strategy?csf=1&amp;web=1&amp;e=aqU3Yy" TargetMode="Externa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hyperlink" Target="https://intel.sharepoint.com/:f:/r/sites/ccgnvlclientsystempdt/Shared%20Documents/02_RVP_Engineering_Docs/02_NVL_HX_RVP/01_NVL_HX_RVP_Architecture/02_NVL_HX_RVP_LZ_PRD/Hx_UPH_Converged_Package_RVP_LZ?csf=1&amp;web=1&amp;e=q57KKI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.sharepoint.com/:f:/r/sites/ccgnvlclientsystempdt/Shared%20Documents/02_RVP_Engineering_Docs/02_NVL_HX_RVP/01_NVL_HX_RVP_Architecture/01_NVL_HX_RVP_Strategy/Hx_UPH_Converged_Package_RVP_Strategy?csf=1&amp;web=1&amp;e=aqU3Yy" TargetMode="Externa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hyperlink" Target="https://intel.sharepoint.com/:f:/r/sites/ccgnvlclientsystempdt/Shared%20Documents/02_RVP_Engineering_Docs/02_NVL_HX_RVP/01_NVL_HX_RVP_Architecture/02_NVL_HX_RVP_LZ_PRD/Hx_UPH_Converged_Package_RVP_LZ?csf=1&amp;web=1&amp;e=q57KKI" TargetMode="Externa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.sharepoint.com/:f:/r/sites/ccgnvlclientsystempdt/Shared%20Documents/02_RVP_Engineering_Docs/02_NVL_HX_RVP/01_NVL_HX_RVP_Architecture/01_NVL_HX_RVP_Strategy" TargetMode="External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0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hyperlink" Target="https://intel.sharepoint.com/:f:/r/sites/ccgnvlclientsystempdt/Shared%20Documents/02_RVP_Engineering_Docs/02_NVL_HX_RVP/01_NVL_HX_RVP_Architecture/02_NVL_HX_RVP_LZ_PRD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.sharepoint.com/:f:/r/sites/ccgnvlclientsystempdt/Shared%20Documents/02_RVP_Engineering_Docs/02_NVL_HX_RVP/01_NVL_HX_RVP_Architecture/01_NVL_HX_RVP_Strategy" TargetMode="External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0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Relationship Id="rId9" Type="http://schemas.openxmlformats.org/officeDocument/2006/relationships/hyperlink" Target="https://intel.sharepoint.com/:f:/r/sites/ccgnvlclientsystempdt/Shared%20Documents/02_RVP_Engineering_Docs/02_NVL_HX_RVP/01_NVL_HX_RVP_Architecture/02_NVL_HX_RVP_LZ_PRD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RVP/01_NVL_HX_RVP_Architecture/02_NVL_HX_RVP_LZ_PRD" TargetMode="External"/><Relationship Id="rId2" Type="http://schemas.openxmlformats.org/officeDocument/2006/relationships/hyperlink" Target="https://intel.sharepoint.com/:f:/r/sites/ccgnvlclientsystempdt/Shared%20Documents/02_RVP_Engineering_Docs/02_NVL_HX_RVP/01_NVL_HX_RVP_Architecture/01_NVL_HX_RVP_Strategy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intel.sharepoint.com/:f:/r/sites/ccgnvl/Shared%20Documents/NVL%20PXT/Published%20Platform%20Schedule" TargetMode="Externa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2" Type="http://schemas.openxmlformats.org/officeDocument/2006/relationships/slide" Target="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7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4" Type="http://schemas.openxmlformats.org/officeDocument/2006/relationships/diagramData" Target="../diagrams/data1.xml"/><Relationship Id="rId9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2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.sharepoint.com/:f:/r/sites/ccgnvlclientsystempdt/Shared%20Documents/02_RVP_Engineering_Docs/02_NVL_HX_UPH_UL_RVP/01_NVL_HX_UPH_UL_RVP_Architecture/02_NVL_HX_UPH_UL_RVP_LZ_PRD?csf=1&amp;web=1&amp;e=BPZtbA" TargetMode="External"/><Relationship Id="rId2" Type="http://schemas.openxmlformats.org/officeDocument/2006/relationships/hyperlink" Target="https://intel.sharepoint.com/:f:/r/sites/ccgnvlclientsystempdt/Shared%20Documents/02_RVP_Engineering_Docs/02_NVL_HX_UPH_UL_RVP/01_NVL_HX_UPH_UL_RVP_Architecture/01_NVL_HX_UPH_UL_RVP_Strategy?csf=1&amp;web=1&amp;e=G9l3d0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139A39-08BC-4F2F-94A3-F43AAEEFAEB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NVL </a:t>
            </a:r>
            <a:r>
              <a:rPr lang="en-US" dirty="0" err="1"/>
              <a:t>Hx</a:t>
            </a:r>
            <a:r>
              <a:rPr lang="en-US" dirty="0"/>
              <a:t>-UPH-UL RVP Architecture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79F4BE2-8E4A-4003-B816-9E34781F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5475" y="3585279"/>
            <a:ext cx="10260411" cy="1468044"/>
          </a:xfrm>
        </p:spPr>
        <p:txBody>
          <a:bodyPr/>
          <a:lstStyle/>
          <a:p>
            <a:r>
              <a:rPr lang="en-US" sz="4800" dirty="0"/>
              <a:t>NVL </a:t>
            </a:r>
            <a:r>
              <a:rPr lang="en-US" sz="4800" dirty="0" err="1"/>
              <a:t>Hx</a:t>
            </a:r>
            <a:r>
              <a:rPr lang="en-US" sz="4800" dirty="0"/>
              <a:t>, UPH, UL Converged Package RVP Strategy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BEAF9F9-E88D-44A4-A1B6-BAA2E532B65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895475" y="5010796"/>
            <a:ext cx="10260410" cy="1455007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sz="1400" dirty="0"/>
              <a:t>Fernandez, Jaison; Ap, Santhosh; </a:t>
            </a:r>
            <a:r>
              <a:rPr lang="fi-FI" sz="1400" dirty="0"/>
              <a:t>Yedri, Rakesh; Banu, W Naznin</a:t>
            </a:r>
            <a:r>
              <a:rPr lang="en-US" sz="1400" dirty="0"/>
              <a:t>; </a:t>
            </a:r>
            <a:r>
              <a:rPr lang="fi-FI" sz="1400" dirty="0"/>
              <a:t>U, Vinay </a:t>
            </a:r>
            <a:r>
              <a:rPr lang="en-US" sz="1400" dirty="0"/>
              <a:t>&amp; Manjunatha B M</a:t>
            </a:r>
          </a:p>
          <a:p>
            <a:pPr>
              <a:spcBef>
                <a:spcPts val="600"/>
              </a:spcBef>
            </a:pPr>
            <a:r>
              <a:rPr lang="en-US" sz="1400" dirty="0"/>
              <a:t>WW37p3Y2025</a:t>
            </a:r>
          </a:p>
          <a:p>
            <a:pPr>
              <a:spcBef>
                <a:spcPts val="600"/>
              </a:spcBef>
            </a:pPr>
            <a:r>
              <a:rPr lang="en-US" sz="1400"/>
              <a:t>Rev1.99</a:t>
            </a:r>
            <a:endParaRPr 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762B79-854B-84F0-4306-F0C56B105020}"/>
              </a:ext>
            </a:extLst>
          </p:cNvPr>
          <p:cNvSpPr txBox="1"/>
          <p:nvPr/>
        </p:nvSpPr>
        <p:spPr>
          <a:xfrm>
            <a:off x="4812039" y="3174437"/>
            <a:ext cx="2026261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Latest RVP Strategy link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CD3EF-55C7-4EFA-8656-4D652F3DFDAB}"/>
              </a:ext>
            </a:extLst>
          </p:cNvPr>
          <p:cNvSpPr txBox="1"/>
          <p:nvPr/>
        </p:nvSpPr>
        <p:spPr>
          <a:xfrm>
            <a:off x="6838300" y="3174437"/>
            <a:ext cx="1408237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Latest RVP LZ link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293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DD2736-4DA3-DF7F-A4D9-E8517CE0F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58623-C252-81C4-8B9F-8FB2FFC5A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499" y="95250"/>
            <a:ext cx="11010816" cy="952499"/>
          </a:xfrm>
        </p:spPr>
        <p:txBody>
          <a:bodyPr/>
          <a:lstStyle/>
          <a:p>
            <a:r>
              <a:rPr lang="en-US" dirty="0"/>
              <a:t>HX BOM SKU reuse for UPH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9B8AC96-D855-FE05-B8C1-78A4C2E913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7467995"/>
              </p:ext>
            </p:extLst>
          </p:nvPr>
        </p:nvGraphicFramePr>
        <p:xfrm>
          <a:off x="338499" y="782460"/>
          <a:ext cx="11010817" cy="4394202"/>
        </p:xfrm>
        <a:graphic>
          <a:graphicData uri="http://schemas.openxmlformats.org/drawingml/2006/table">
            <a:tbl>
              <a:tblPr/>
              <a:tblGrid>
                <a:gridCol w="580235">
                  <a:extLst>
                    <a:ext uri="{9D8B030D-6E8A-4147-A177-3AD203B41FA5}">
                      <a16:colId xmlns:a16="http://schemas.microsoft.com/office/drawing/2014/main" val="2149648486"/>
                    </a:ext>
                  </a:extLst>
                </a:gridCol>
                <a:gridCol w="1854802">
                  <a:extLst>
                    <a:ext uri="{9D8B030D-6E8A-4147-A177-3AD203B41FA5}">
                      <a16:colId xmlns:a16="http://schemas.microsoft.com/office/drawing/2014/main" val="1719886392"/>
                    </a:ext>
                  </a:extLst>
                </a:gridCol>
                <a:gridCol w="2119155">
                  <a:extLst>
                    <a:ext uri="{9D8B030D-6E8A-4147-A177-3AD203B41FA5}">
                      <a16:colId xmlns:a16="http://schemas.microsoft.com/office/drawing/2014/main" val="1880205479"/>
                    </a:ext>
                  </a:extLst>
                </a:gridCol>
                <a:gridCol w="2119155">
                  <a:extLst>
                    <a:ext uri="{9D8B030D-6E8A-4147-A177-3AD203B41FA5}">
                      <a16:colId xmlns:a16="http://schemas.microsoft.com/office/drawing/2014/main" val="515201129"/>
                    </a:ext>
                  </a:extLst>
                </a:gridCol>
                <a:gridCol w="4337470">
                  <a:extLst>
                    <a:ext uri="{9D8B030D-6E8A-4147-A177-3AD203B41FA5}">
                      <a16:colId xmlns:a16="http://schemas.microsoft.com/office/drawing/2014/main" val="2869284829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Si#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Item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Hx BOM SKU default configuration</a:t>
                      </a:r>
                      <a:b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(RVP01, RVP02, RVP03, RVP04, RVP04m)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UPH BOM SKU default configuration</a:t>
                      </a:r>
                      <a:b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(RVP 01, RVP04, RVP04m, RVP05, RVP06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Hx BOM SKU for UPH Usage Recommendation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0242086"/>
                  </a:ext>
                </a:extLst>
              </a:tr>
              <a:tr h="9629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PD LL (Power Delivery Load line)</a:t>
                      </a: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Hx LL 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(IA = 2mOhm &amp; GT 5mOhm)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v-S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UPH LL </a:t>
                      </a:r>
                      <a:br>
                        <a:rPr lang="sv-S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sv-S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(IA = 4mOhm &amp; GT 4mOhm)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fontAlgn="ctr">
                        <a:buFont typeface="+mj-lt"/>
                        <a:buAutoNum type="arabicPeriod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 the Hx BOM SKU only for the </a:t>
                      </a:r>
                      <a:r>
                        <a:rPr 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</a:rPr>
                        <a:t>functional validation of UPH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 HX GT LL can potentially affect the P segment </a:t>
                      </a:r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192EU GT max freq. throttling.</a:t>
                      </a:r>
                    </a:p>
                    <a:p>
                      <a:pPr marL="228600" indent="-228600" algn="l" fontAlgn="ctr">
                        <a:buFont typeface="+mj-lt"/>
                        <a:buAutoNum type="arabicPeriod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 </a:t>
                      </a:r>
                      <a:r>
                        <a:rPr 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</a:rPr>
                        <a:t>UPH PnP, use only the UPH PD LL BOM SKU</a:t>
                      </a:r>
                    </a:p>
                    <a:p>
                      <a:pPr marL="228600" indent="-228600" algn="l" fontAlgn="ctr">
                        <a:buFont typeface="+mj-lt"/>
                        <a:buAutoNum type="arabicPeriod"/>
                      </a:pPr>
                      <a:r>
                        <a:rPr 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Not recommending to use </a:t>
                      </a:r>
                      <a:r>
                        <a:rPr lang="en-US" sz="1200" b="1" i="0" u="sng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Hx silicon to use on UPH BOM SKU</a:t>
                      </a:r>
                      <a:br>
                        <a:rPr 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US" sz="12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850241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PCH IOE POR Status</a:t>
                      </a: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 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(for client and ECG)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 POR (for client) &amp; 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 (for ECG – RVP033)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Need to change the </a:t>
                      </a:r>
                      <a:r>
                        <a:rPr 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</a:rPr>
                        <a:t>board  straps (2no’s) settings &amp; use correct IFWI</a:t>
                      </a: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9586799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PXPE (PCIe E) port Silicon IO POR</a:t>
                      </a: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 for Hx and H upsell as Hx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NOT POR for UPH &amp; UL (Fuse off)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Refer to point #4 for details on the impact.</a:t>
                      </a: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141969"/>
                  </a:ext>
                </a:extLst>
              </a:tr>
              <a:tr h="10858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Gen5 Boot SSD</a:t>
                      </a: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 any of the available M.2 SSD ports from the Hx SoC or PCH IOE​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</a:rPr>
                        <a:t>PXPC configured as Gen5 Boot SSD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fontAlgn="ctr">
                        <a:buFont typeface="+mj-lt"/>
                        <a:buAutoNum type="arabicPeriod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RVP 01, the Hx BOM SKU </a:t>
                      </a:r>
                      <a:r>
                        <a:rPr 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</a:rPr>
                        <a:t>requires a CEM to M.2 SSD adapter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  <a:p>
                      <a:pPr marL="228600" indent="-228600" algn="l" fontAlgn="ctr">
                        <a:buFont typeface="+mj-lt"/>
                        <a:buAutoNum type="arabicPeriod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RVP04/RVP04m Hx BOM SKU can </a:t>
                      </a:r>
                      <a:r>
                        <a:rPr 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</a:rPr>
                        <a:t>utilize the PXPB Gen4 SSD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port.</a:t>
                      </a:r>
                    </a:p>
                    <a:p>
                      <a:pPr marL="228600" indent="-228600" algn="l" fontAlgn="ctr">
                        <a:buFont typeface="+mj-lt"/>
                        <a:buAutoNum type="arabicPeriod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RVP03 with a non-ECG BOM SKU offers a Gen5 SSD (no constrains).</a:t>
                      </a: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4178506"/>
                  </a:ext>
                </a:extLst>
              </a:tr>
              <a:tr h="7289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HX vs UPH package height differences &amp; Thermal Heatsink solution</a:t>
                      </a: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Remove 4x of spring clips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Mount 4x of spring clips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Refer Mechanical assembly guide</a:t>
                      </a:r>
                    </a:p>
                  </a:txBody>
                  <a:tcPr marL="10001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596411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186B4CE-2651-ADE0-7C0E-2086F9734F32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WW32p3Y2025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BABAEC-A116-54BB-6553-9B1FDBF8E616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r" defTabSz="1219169" rtl="0" eaLnBrk="1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/>
                <a:sym typeface="Helvetica Neue"/>
                <a:hlinkClick r:id="rId2"/>
              </a:rPr>
              <a:t>Latest RVP Strategy link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"/>
              <a:sym typeface="Helvetica Neu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F8B597-1CAB-4C19-AD4F-E6C378E0A757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r" defTabSz="1219169" rtl="0" eaLnBrk="1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/>
                <a:sym typeface="Helvetica Neue"/>
                <a:hlinkClick r:id="rId3"/>
              </a:rPr>
              <a:t>Latest RVP LZ link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19257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FF419-319D-896E-F642-C43C10599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70" y="0"/>
            <a:ext cx="11010816" cy="952499"/>
          </a:xfrm>
        </p:spPr>
        <p:txBody>
          <a:bodyPr anchor="ctr"/>
          <a:lstStyle/>
          <a:p>
            <a:r>
              <a:rPr lang="en-US" sz="3200" dirty="0"/>
              <a:t>RVP 01, RVP03 and RVP 04 </a:t>
            </a:r>
            <a:r>
              <a:rPr lang="en-US" sz="3200" b="1" dirty="0">
                <a:highlight>
                  <a:srgbClr val="FFFF00"/>
                </a:highlight>
              </a:rPr>
              <a:t>Hx BOM SKU </a:t>
            </a:r>
            <a:r>
              <a:rPr lang="en-US" sz="3200" dirty="0"/>
              <a:t>reuse for UPH</a:t>
            </a:r>
            <a:br>
              <a:rPr lang="en-US" sz="3200" dirty="0"/>
            </a:br>
            <a:r>
              <a:rPr lang="en-US" sz="3200" dirty="0"/>
              <a:t>(</a:t>
            </a:r>
            <a:r>
              <a:rPr lang="en-US" sz="3200" b="1" dirty="0"/>
              <a:t>PXPE fusing </a:t>
            </a:r>
            <a:r>
              <a:rPr lang="en-US" sz="3200" dirty="0"/>
              <a:t>perspective)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C58EB-3617-7948-F431-4C3840B7AA73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590550" y="1029906"/>
            <a:ext cx="11010900" cy="5327558"/>
          </a:xfrm>
        </p:spPr>
        <p:txBody>
          <a:bodyPr>
            <a:noAutofit/>
          </a:bodyPr>
          <a:lstStyle/>
          <a:p>
            <a:pPr marL="0" indent="0">
              <a:spcBef>
                <a:spcPts val="300"/>
              </a:spcBef>
              <a:buNone/>
            </a:pPr>
            <a:r>
              <a:rPr lang="en-US" sz="1800" b="1" u="sng" dirty="0">
                <a:solidFill>
                  <a:srgbClr val="0070C0"/>
                </a:solidFill>
              </a:rPr>
              <a:t>For reusing Hx 011/ Hx012 RVP for UPH validation </a:t>
            </a:r>
          </a:p>
          <a:p>
            <a:pPr marL="6604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/>
              <a:t>For Gen4 SSD, use CEM to M.2 Adaptor (Part No # </a:t>
            </a:r>
            <a:r>
              <a:rPr lang="en-US" sz="1600" b="1" dirty="0">
                <a:solidFill>
                  <a:srgbClr val="FF0000"/>
                </a:solidFill>
              </a:rPr>
              <a:t>TBD</a:t>
            </a:r>
            <a:r>
              <a:rPr lang="en-US" sz="1600" dirty="0"/>
              <a:t>) or</a:t>
            </a:r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/>
              <a:t>For ECG customers with PCH IOE, use PCH IOE Gen5 SSD's</a:t>
            </a:r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FF0000"/>
                </a:solidFill>
              </a:rPr>
              <a:t>NOT Recommended: </a:t>
            </a:r>
            <a:r>
              <a:rPr lang="en-US" sz="1600" dirty="0"/>
              <a:t>Manual rework of DMI to Gen5 SSD (~40x+ rework  &amp; Load line change reworks are not included in this rework count)</a:t>
            </a:r>
          </a:p>
          <a:p>
            <a:pPr marL="228600" lvl="1" indent="0">
              <a:spcBef>
                <a:spcPts val="300"/>
              </a:spcBef>
              <a:buNone/>
            </a:pPr>
            <a:endParaRPr lang="en-US" sz="1600" dirty="0"/>
          </a:p>
          <a:p>
            <a:pPr marL="0" indent="0">
              <a:spcBef>
                <a:spcPts val="300"/>
              </a:spcBef>
              <a:buNone/>
            </a:pPr>
            <a:r>
              <a:rPr lang="en-US" sz="1800" b="1" u="sng" dirty="0">
                <a:solidFill>
                  <a:srgbClr val="0070C0"/>
                </a:solidFill>
              </a:rPr>
              <a:t>For reusing Hx 041m/ Hx 042m RVP for UPH validation</a:t>
            </a:r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00B050"/>
                </a:solidFill>
              </a:rPr>
              <a:t>Use Gen4 SSD already available on RVP</a:t>
            </a:r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/>
              <a:t>For ECG customers with PCH IOE, use PCH IOE SSD's</a:t>
            </a:r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FF0000"/>
                </a:solidFill>
              </a:rPr>
              <a:t>NOT Recommended: </a:t>
            </a:r>
            <a:r>
              <a:rPr lang="en-US" sz="1600" dirty="0"/>
              <a:t>Manual rework of DMI to Gen5 SSD (~20x+ rework &amp; Load line change reworks are not included in this rework count)</a:t>
            </a:r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endParaRPr lang="en-US" sz="1600" dirty="0"/>
          </a:p>
          <a:p>
            <a:pPr marL="0" indent="0">
              <a:spcBef>
                <a:spcPts val="300"/>
              </a:spcBef>
              <a:buNone/>
            </a:pPr>
            <a:r>
              <a:rPr lang="en-US" sz="1800" b="1" u="sng" dirty="0">
                <a:solidFill>
                  <a:srgbClr val="0070C0"/>
                </a:solidFill>
              </a:rPr>
              <a:t>For reusing Hx 031/ Hx 032 RVP for UPH validation</a:t>
            </a:r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00B050"/>
                </a:solidFill>
              </a:rPr>
              <a:t>No limitation.</a:t>
            </a:r>
            <a:r>
              <a:rPr lang="en-US" sz="1600" dirty="0"/>
              <a:t> PXPC (DMI) is routed default to Gen5 SSD</a:t>
            </a:r>
            <a:endParaRPr lang="en-US" sz="1800" dirty="0"/>
          </a:p>
          <a:p>
            <a:pPr marL="25400" indent="0">
              <a:spcBef>
                <a:spcPts val="300"/>
              </a:spcBef>
              <a:buNone/>
            </a:pPr>
            <a:r>
              <a:rPr lang="en-US" sz="1800" b="1" u="sng" dirty="0">
                <a:solidFill>
                  <a:srgbClr val="0070C0"/>
                </a:solidFill>
              </a:rPr>
              <a:t>For reusing Hx 033 RVP for UPH validation</a:t>
            </a:r>
            <a:endParaRPr lang="en-US" sz="1800" dirty="0"/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00B050"/>
                </a:solidFill>
              </a:rPr>
              <a:t>Use Gen4 SSD already available on RVP</a:t>
            </a:r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/>
              <a:t>For ECG customers with PCH IOE, use PCH IOE SSD's</a:t>
            </a:r>
          </a:p>
          <a:p>
            <a:pPr marL="685800" lvl="1" indent="-457200">
              <a:spcBef>
                <a:spcPts val="3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FF0000"/>
                </a:solidFill>
              </a:rPr>
              <a:t>NOT Recommended: </a:t>
            </a:r>
            <a:r>
              <a:rPr lang="en-US" sz="1600" dirty="0"/>
              <a:t>Manual rework of DMI to Gen5 SSD (~20x+ rework &amp; Load line change reworks are not included in this rework count)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C66F1F-4884-3FD4-6372-25EB411645E9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WW30p3Y2025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D33796-7626-A8F5-75C4-F2886A6CD2AE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2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F9AFCB-C7D0-89EF-6817-BFFD7218C196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7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76DC9EBB-52A8-1A3D-5BD1-A45CC1DB49F2}"/>
              </a:ext>
            </a:extLst>
          </p:cNvPr>
          <p:cNvSpPr txBox="1">
            <a:spLocks/>
          </p:cNvSpPr>
          <p:nvPr/>
        </p:nvSpPr>
        <p:spPr>
          <a:xfrm>
            <a:off x="560260" y="177700"/>
            <a:ext cx="11010901" cy="70551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noAutofit/>
          </a:bodyPr>
          <a:lstStyle>
            <a:lvl1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52525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lang="en-US" sz="3600" dirty="0">
                <a:solidFill>
                  <a:schemeClr val="bg2"/>
                </a:solidFill>
              </a:rPr>
              <a:t>, 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UPH, UL RVP SKU</a:t>
            </a:r>
            <a:r>
              <a:rPr lang="en-US" sz="3600" dirty="0">
                <a:solidFill>
                  <a:schemeClr val="bg2"/>
                </a:solidFill>
              </a:rPr>
              <a:t> (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segment wise </a:t>
            </a:r>
            <a:r>
              <a:rPr lang="en-US" sz="3600" dirty="0">
                <a:solidFill>
                  <a:schemeClr val="bg2"/>
                </a:solidFill>
              </a:rPr>
              <a:t>mapping)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435597-5954-E46E-9EF0-0CE5FBEE49E6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571370" y="801822"/>
            <a:ext cx="11010900" cy="5138987"/>
          </a:xfrm>
        </p:spPr>
        <p:txBody>
          <a:bodyPr/>
          <a:lstStyle/>
          <a:p>
            <a:pPr>
              <a:spcBef>
                <a:spcPts val="300"/>
              </a:spcBef>
            </a:pPr>
            <a:r>
              <a:rPr lang="en-US" sz="2000" dirty="0" err="1"/>
              <a:t>Hx</a:t>
            </a:r>
            <a:r>
              <a:rPr lang="en-US" sz="2000" dirty="0"/>
              <a:t>/UPH/ UL RVP segment wise mapping </a:t>
            </a:r>
          </a:p>
          <a:p>
            <a:pPr lvl="1">
              <a:spcBef>
                <a:spcPts val="300"/>
              </a:spcBef>
            </a:pPr>
            <a:r>
              <a:rPr lang="en-US" sz="1600" dirty="0"/>
              <a:t>w/ Power delivery/ Load line target details </a:t>
            </a:r>
            <a:endParaRPr lang="en-US" sz="1800" dirty="0"/>
          </a:p>
        </p:txBody>
      </p:sp>
      <p:graphicFrame>
        <p:nvGraphicFramePr>
          <p:cNvPr id="11" name="Table 7">
            <a:extLst>
              <a:ext uri="{FF2B5EF4-FFF2-40B4-BE49-F238E27FC236}">
                <a16:creationId xmlns:a16="http://schemas.microsoft.com/office/drawing/2014/main" id="{2FE5FF34-2E0F-61A9-0481-68497D0529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4957465"/>
              </p:ext>
            </p:extLst>
          </p:nvPr>
        </p:nvGraphicFramePr>
        <p:xfrm>
          <a:off x="533565" y="1470576"/>
          <a:ext cx="11022011" cy="4622079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397864">
                  <a:extLst>
                    <a:ext uri="{9D8B030D-6E8A-4147-A177-3AD203B41FA5}">
                      <a16:colId xmlns:a16="http://schemas.microsoft.com/office/drawing/2014/main" val="4069523724"/>
                    </a:ext>
                  </a:extLst>
                </a:gridCol>
                <a:gridCol w="700185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1381699">
                  <a:extLst>
                    <a:ext uri="{9D8B030D-6E8A-4147-A177-3AD203B41FA5}">
                      <a16:colId xmlns:a16="http://schemas.microsoft.com/office/drawing/2014/main" val="2630295064"/>
                    </a:ext>
                  </a:extLst>
                </a:gridCol>
                <a:gridCol w="2184579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1311681">
                  <a:extLst>
                    <a:ext uri="{9D8B030D-6E8A-4147-A177-3AD203B41FA5}">
                      <a16:colId xmlns:a16="http://schemas.microsoft.com/office/drawing/2014/main" val="4226749413"/>
                    </a:ext>
                  </a:extLst>
                </a:gridCol>
                <a:gridCol w="1311681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834793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2899529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</a:tblGrid>
              <a:tr h="47461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Si#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RVPs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PCB (Type/ Layer count/ material) &amp; PCB size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Memory &amp;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PCH IOE support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solidFill>
                            <a:schemeClr val="bg1"/>
                          </a:solidFill>
                        </a:rPr>
                        <a:t>Hx</a:t>
                      </a:r>
                      <a:endParaRPr lang="en-US" sz="10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Segment support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UPH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Segment support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UL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Segment support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Power Delivery/ load line (PD/ LL)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47461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T3, 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DDR5 1DPC SODIMM @8000MT/s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w/ PCH-IOE Socketed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indent="0" algn="ctr" defTabSz="60960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000" b="0" i="0" u="none" strike="noStrike" cap="none" spc="0" baseline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uFillTx/>
                          <a:latin typeface="+mn-lt"/>
                          <a:ea typeface="+mn-ea"/>
                          <a:cs typeface="+mn-cs"/>
                          <a:sym typeface="Intel Clear"/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optimized for Hx &amp; UPH (BOM SKU)</a:t>
                      </a: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HPPB battery charger, 3S battery</a:t>
                      </a: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b="1" dirty="0">
                          <a:solidFill>
                            <a:srgbClr val="00B0F0"/>
                          </a:solidFill>
                        </a:rPr>
                        <a:t>Only reuse for UL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(no new deployment)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47461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T3, 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12.5”x10”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DDR5 2DPC SODIMM @5600MT/s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w/ PCH-IOE Socketed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optimized for Hx 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(not optimized PD/ LL design for UPH segments)</a:t>
                      </a: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HPPB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735846032"/>
                  </a:ext>
                </a:extLst>
              </a:tr>
              <a:tr h="575493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03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T3, 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CAMM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</a:rPr>
                        <a:t> w/DBI 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@8533MT/s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accent1"/>
                          </a:solidFill>
                        </a:rPr>
                        <a:t>w/ PCH-IOE via PCH IOE AIC (only for NEX ECG)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 for ECG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 for ECG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optimized for Hx 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(not optimized PD/ LL design for UPH segments)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HPPB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431519389"/>
                  </a:ext>
                </a:extLst>
              </a:tr>
              <a:tr h="47461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04/</a:t>
                      </a:r>
                    </a:p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RVP04m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T4,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Solder down/ Socketed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</a:rPr>
                        <a:t>RVP04 : 9.6GT/s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dirty="0">
                          <a:solidFill>
                            <a:srgbClr val="0070C0"/>
                          </a:solidFill>
                          <a:highlight>
                            <a:srgbClr val="FFFF00"/>
                          </a:highlight>
                        </a:rPr>
                        <a:t>RVP04m : 10.7GT/s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w/ PCH-IOE Socketed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optimized for Hx and UPH (BOM SKU)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UPH PPV usage w/ PI BOM optimization </a:t>
                      </a: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HPPB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292219463"/>
                  </a:ext>
                </a:extLst>
              </a:tr>
              <a:tr h="47461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Solder down/ Socketed @8533MT/s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accent1"/>
                          </a:solidFill>
                        </a:rPr>
                        <a:t>w/o PCH-IOE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No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(No Power Delivery/ LL support for </a:t>
                      </a:r>
                      <a:r>
                        <a:rPr lang="en-US" sz="1000" dirty="0" err="1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Hx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</a:t>
                      </a:r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optimized for UPH 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(not optimized PD/ LL design for UL segment)</a:t>
                      </a:r>
                      <a:endParaRPr lang="en-US" sz="1000" b="1" dirty="0">
                        <a:solidFill>
                          <a:srgbClr val="0070C0"/>
                        </a:solidFill>
                      </a:endParaRP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NVDC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766663320"/>
                  </a:ext>
                </a:extLst>
              </a:tr>
              <a:tr h="575493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06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u="none" strike="noStrike" cap="none" spc="0" baseline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uFillTx/>
                          <a:latin typeface="+mn-lt"/>
                          <a:ea typeface="+mn-ea"/>
                          <a:cs typeface="+mn-cs"/>
                          <a:sym typeface="Intel Clear"/>
                        </a:rPr>
                        <a:t>T3, </a:t>
                      </a:r>
                      <a:r>
                        <a:rPr lang="en-US" sz="1000" b="1" dirty="0">
                          <a:solidFill>
                            <a:srgbClr val="0070C0"/>
                          </a:solidFill>
                          <a:highlight>
                            <a:srgbClr val="FFFF00"/>
                          </a:highlight>
                        </a:rPr>
                        <a:t>8L, </a:t>
                      </a:r>
                    </a:p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highlight>
                            <a:srgbClr val="FFFF00"/>
                          </a:highlight>
                        </a:rPr>
                        <a:t>Mainstream 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CAMM @8533MT/s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No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(No Power Delivery/ LL support for </a:t>
                      </a:r>
                      <a:r>
                        <a:rPr lang="en-US" sz="1000" dirty="0" err="1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Hx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</a:t>
                      </a:r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optimized for UPH 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(not optimized PD/ LL design for UL segment)</a:t>
                      </a:r>
                      <a:endParaRPr lang="en-US" sz="1000" b="1" dirty="0">
                        <a:solidFill>
                          <a:srgbClr val="0070C0"/>
                        </a:solidFill>
                      </a:endParaRP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NVDC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42237308"/>
                  </a:ext>
                </a:extLst>
              </a:tr>
              <a:tr h="575493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07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8L, </a:t>
                      </a:r>
                    </a:p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Mainstream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11”x9”</a:t>
                      </a:r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000" b="0" dirty="0">
                          <a:solidFill>
                            <a:srgbClr val="FF0000"/>
                          </a:solidFill>
                        </a:rPr>
                        <a:t>(smaller? TBD)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DDR5 1DPC SODIMM @7200MT/s,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accent1"/>
                          </a:solidFill>
                        </a:rPr>
                        <a:t>w/o PCH-IOE (not POR)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No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(No Power Delivery/ LL support for </a:t>
                      </a:r>
                      <a:r>
                        <a:rPr lang="en-US" sz="1000" dirty="0" err="1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Hx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No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(No Power Delivery/ LL support for UPH)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</a:t>
                      </a:r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optimized for UL</a:t>
                      </a: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NVDC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95385150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783BCF3-DCF6-E9A4-D4E2-D79FEDE7A1CB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WW27p4Y2025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6F162F-E323-CBC7-136F-66DAAA1B4763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C0DB21-7FFF-214A-D8CB-670AF280CA4C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4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11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A567A6-0D69-0D75-5204-5A32182B2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592" y="0"/>
            <a:ext cx="11010816" cy="952499"/>
          </a:xfrm>
        </p:spPr>
        <p:txBody>
          <a:bodyPr anchor="ctr"/>
          <a:lstStyle/>
          <a:p>
            <a:r>
              <a:rPr lang="en-US" dirty="0"/>
              <a:t>LP5x 10.7G NVL RVP support strategy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A231B4-941D-31AC-F099-E84B7F52C31F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590508" y="818156"/>
            <a:ext cx="11010900" cy="5604312"/>
          </a:xfrm>
          <a:ln>
            <a:solidFill>
              <a:schemeClr val="bg1">
                <a:lumMod val="85000"/>
              </a:schemeClr>
            </a:solidFill>
          </a:ln>
        </p:spPr>
        <p:txBody>
          <a:bodyPr>
            <a:noAutofit/>
          </a:bodyPr>
          <a:lstStyle/>
          <a:p>
            <a:pPr>
              <a:spcBef>
                <a:spcPts val="500"/>
              </a:spcBef>
            </a:pPr>
            <a:r>
              <a:rPr lang="en-US" sz="2400" b="1" dirty="0">
                <a:solidFill>
                  <a:srgbClr val="0070C0"/>
                </a:solidFill>
              </a:rPr>
              <a:t>RVP04m </a:t>
            </a:r>
            <a:r>
              <a:rPr lang="en-US" sz="2400" dirty="0">
                <a:solidFill>
                  <a:schemeClr val="tx1"/>
                </a:solidFill>
              </a:rPr>
              <a:t>(aka. RVP04 Fab2)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/>
              <a:t>planned to support LP5x @ 10.7G</a:t>
            </a:r>
            <a:endParaRPr lang="en-US" sz="2400" b="1" dirty="0">
              <a:solidFill>
                <a:srgbClr val="FF0000"/>
              </a:solidFill>
            </a:endParaRPr>
          </a:p>
          <a:p>
            <a:pPr lvl="1">
              <a:spcBef>
                <a:spcPts val="500"/>
              </a:spcBef>
            </a:pPr>
            <a:r>
              <a:rPr lang="en-US" sz="2000" b="1" dirty="0">
                <a:solidFill>
                  <a:srgbClr val="0070C0"/>
                </a:solidFill>
              </a:rPr>
              <a:t>RVP04</a:t>
            </a:r>
            <a:r>
              <a:rPr lang="en-US" sz="2000" dirty="0"/>
              <a:t> (RVP04 Fab1) supports 9.6G (w/ existing SoC and memory socket hardware). </a:t>
            </a:r>
          </a:p>
          <a:p>
            <a:pPr lvl="2">
              <a:spcBef>
                <a:spcPts val="500"/>
              </a:spcBef>
            </a:pPr>
            <a:r>
              <a:rPr lang="en-US" sz="1600" dirty="0"/>
              <a:t>For RVP04: 10.7G support </a:t>
            </a:r>
            <a:r>
              <a:rPr lang="en-US" sz="1600" dirty="0">
                <a:solidFill>
                  <a:schemeClr val="accent4"/>
                </a:solidFill>
              </a:rPr>
              <a:t>not achievable through rework</a:t>
            </a:r>
            <a:r>
              <a:rPr lang="en-US" sz="1600" dirty="0"/>
              <a:t>.</a:t>
            </a:r>
          </a:p>
          <a:p>
            <a:pPr>
              <a:spcBef>
                <a:spcPts val="500"/>
              </a:spcBef>
            </a:pPr>
            <a:r>
              <a:rPr lang="en-US" sz="2400" dirty="0"/>
              <a:t>Feasibility status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Reduced MB routing trace length ~30mm (from 50mm) is the key ask</a:t>
            </a:r>
          </a:p>
          <a:p>
            <a:pPr lvl="2">
              <a:spcBef>
                <a:spcPts val="500"/>
              </a:spcBef>
            </a:pPr>
            <a:r>
              <a:rPr lang="en-US" sz="1600" dirty="0"/>
              <a:t>Current layout feasibility analysis </a:t>
            </a:r>
            <a:r>
              <a:rPr lang="en-US" sz="1600" dirty="0">
                <a:highlight>
                  <a:srgbClr val="FFFF00"/>
                </a:highlight>
              </a:rPr>
              <a:t>trending ~37.5mm (possibly can reduce another 2.5mm)</a:t>
            </a:r>
          </a:p>
          <a:p>
            <a:pPr lvl="2">
              <a:spcBef>
                <a:spcPts val="500"/>
              </a:spcBef>
            </a:pPr>
            <a:r>
              <a:rPr lang="en-US" sz="1600" dirty="0"/>
              <a:t>Further reduction need L shape memory placement + will block the HUB die view and debug pins breakout.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Need to reduce the SoC to memory spacing ~4mm (from 19.5mm)</a:t>
            </a:r>
          </a:p>
          <a:p>
            <a:pPr lvl="2">
              <a:spcBef>
                <a:spcPts val="500"/>
              </a:spcBef>
            </a:pPr>
            <a:r>
              <a:rPr lang="en-US" sz="1600" dirty="0"/>
              <a:t>Current trend : </a:t>
            </a:r>
            <a:r>
              <a:rPr lang="en-US" sz="1600" b="1" dirty="0">
                <a:highlight>
                  <a:srgbClr val="FFFF00"/>
                </a:highlight>
              </a:rPr>
              <a:t>SoC to Memory spacing 5mm &amp; MB trace length ~35mm</a:t>
            </a:r>
            <a:endParaRPr lang="en-US" b="1" dirty="0">
              <a:highlight>
                <a:srgbClr val="FFFF00"/>
              </a:highlight>
            </a:endParaRPr>
          </a:p>
          <a:p>
            <a:pPr>
              <a:spcBef>
                <a:spcPts val="500"/>
              </a:spcBef>
            </a:pPr>
            <a:r>
              <a:rPr lang="en-US" sz="2400" dirty="0"/>
              <a:t>Schedule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CVE (</a:t>
            </a:r>
            <a:r>
              <a:rPr lang="en-US" sz="2000" dirty="0" err="1"/>
              <a:t>iVE</a:t>
            </a:r>
            <a:r>
              <a:rPr lang="en-US" sz="2000" dirty="0"/>
              <a:t>) enabling plan for 10.7G starts by WW06Y2026</a:t>
            </a:r>
          </a:p>
          <a:p>
            <a:pPr lvl="1">
              <a:spcBef>
                <a:spcPts val="500"/>
              </a:spcBef>
            </a:pPr>
            <a:r>
              <a:rPr lang="en-US" sz="2000" b="1" dirty="0">
                <a:solidFill>
                  <a:srgbClr val="0070C0"/>
                </a:solidFill>
              </a:rPr>
              <a:t>RVP04m </a:t>
            </a:r>
            <a:r>
              <a:rPr lang="en-US" sz="2000" dirty="0"/>
              <a:t>TO by </a:t>
            </a:r>
            <a:r>
              <a:rPr lang="en-US" sz="2000" dirty="0">
                <a:highlight>
                  <a:srgbClr val="FFFF00"/>
                </a:highlight>
              </a:rPr>
              <a:t>WW44Y2025 w/ </a:t>
            </a:r>
            <a:r>
              <a:rPr lang="en-US" sz="2000" dirty="0">
                <a:solidFill>
                  <a:srgbClr val="0070C0"/>
                </a:solidFill>
                <a:highlight>
                  <a:srgbClr val="FFFF00"/>
                </a:highlight>
              </a:rPr>
              <a:t>RVP ship by WW51Y2025</a:t>
            </a:r>
          </a:p>
          <a:p>
            <a:pPr lvl="2">
              <a:spcBef>
                <a:spcPts val="500"/>
              </a:spcBef>
            </a:pPr>
            <a:r>
              <a:rPr lang="en-US" sz="1600" b="1" dirty="0">
                <a:solidFill>
                  <a:srgbClr val="0070C0"/>
                </a:solidFill>
              </a:rPr>
              <a:t>RVP04</a:t>
            </a:r>
            <a:r>
              <a:rPr lang="en-US" sz="1600" dirty="0"/>
              <a:t> supports 9.6G will be </a:t>
            </a:r>
            <a:r>
              <a:rPr lang="en-US" sz="1600" dirty="0">
                <a:solidFill>
                  <a:srgbClr val="0070C0"/>
                </a:solidFill>
              </a:rPr>
              <a:t>available at Hx PO week and </a:t>
            </a:r>
            <a:r>
              <a:rPr lang="en-US" sz="1600" dirty="0"/>
              <a:t>will be supported for full product cycle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Socket hardware W/ integrated memory : WW41Y2025</a:t>
            </a:r>
          </a:p>
          <a:p>
            <a:pPr lvl="2">
              <a:spcBef>
                <a:spcPts val="500"/>
              </a:spcBef>
            </a:pPr>
            <a:r>
              <a:rPr lang="en-US" sz="1600" dirty="0"/>
              <a:t>SOC Thermal tool : WW43; SOC Handler Thermal: WW45; Memory thermal tool : WW47; Memory probing WW49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3F9DAF-6185-F053-76CB-CFB38D427323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WW28p2Y2025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F77180-0C95-17A9-67B5-D6DA1B049AAD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2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AB2A06-17C3-D9E9-D90F-36D3D843CB69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601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81DA0-01DC-756A-CFDF-76E2D5DA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A3FB6-0E60-CC57-8676-4B239ACAE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48" y="95250"/>
            <a:ext cx="11010816" cy="952499"/>
          </a:xfrm>
        </p:spPr>
        <p:txBody>
          <a:bodyPr/>
          <a:lstStyle/>
          <a:p>
            <a:r>
              <a:rPr lang="en-US" dirty="0"/>
              <a:t>RBR TCSS module plan for NVL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06D7CEE-1BC7-18FF-CC71-71193C1CB354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772576785"/>
              </p:ext>
            </p:extLst>
          </p:nvPr>
        </p:nvGraphicFramePr>
        <p:xfrm>
          <a:off x="444048" y="660494"/>
          <a:ext cx="10972800" cy="5105400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632713">
                  <a:extLst>
                    <a:ext uri="{9D8B030D-6E8A-4147-A177-3AD203B41FA5}">
                      <a16:colId xmlns:a16="http://schemas.microsoft.com/office/drawing/2014/main" val="2266416423"/>
                    </a:ext>
                  </a:extLst>
                </a:gridCol>
                <a:gridCol w="2704197">
                  <a:extLst>
                    <a:ext uri="{9D8B030D-6E8A-4147-A177-3AD203B41FA5}">
                      <a16:colId xmlns:a16="http://schemas.microsoft.com/office/drawing/2014/main" val="1389936446"/>
                    </a:ext>
                  </a:extLst>
                </a:gridCol>
                <a:gridCol w="1139750">
                  <a:extLst>
                    <a:ext uri="{9D8B030D-6E8A-4147-A177-3AD203B41FA5}">
                      <a16:colId xmlns:a16="http://schemas.microsoft.com/office/drawing/2014/main" val="1855372604"/>
                    </a:ext>
                  </a:extLst>
                </a:gridCol>
                <a:gridCol w="1217755">
                  <a:extLst>
                    <a:ext uri="{9D8B030D-6E8A-4147-A177-3AD203B41FA5}">
                      <a16:colId xmlns:a16="http://schemas.microsoft.com/office/drawing/2014/main" val="1951011613"/>
                    </a:ext>
                  </a:extLst>
                </a:gridCol>
                <a:gridCol w="1061744">
                  <a:extLst>
                    <a:ext uri="{9D8B030D-6E8A-4147-A177-3AD203B41FA5}">
                      <a16:colId xmlns:a16="http://schemas.microsoft.com/office/drawing/2014/main" val="1701212775"/>
                    </a:ext>
                  </a:extLst>
                </a:gridCol>
                <a:gridCol w="936069">
                  <a:extLst>
                    <a:ext uri="{9D8B030D-6E8A-4147-A177-3AD203B41FA5}">
                      <a16:colId xmlns:a16="http://schemas.microsoft.com/office/drawing/2014/main" val="837693288"/>
                    </a:ext>
                  </a:extLst>
                </a:gridCol>
                <a:gridCol w="1170085">
                  <a:extLst>
                    <a:ext uri="{9D8B030D-6E8A-4147-A177-3AD203B41FA5}">
                      <a16:colId xmlns:a16="http://schemas.microsoft.com/office/drawing/2014/main" val="3428773426"/>
                    </a:ext>
                  </a:extLst>
                </a:gridCol>
                <a:gridCol w="2110487">
                  <a:extLst>
                    <a:ext uri="{9D8B030D-6E8A-4147-A177-3AD203B41FA5}">
                      <a16:colId xmlns:a16="http://schemas.microsoft.com/office/drawing/2014/main" val="2249741554"/>
                    </a:ext>
                  </a:extLst>
                </a:gridCol>
              </a:tblGrid>
              <a:tr h="326910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Si#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modules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</a:t>
                      </a:r>
                    </a:p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Module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Retimer 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Retimer flash sharing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 Design or Reuse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Program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Remarks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2467222"/>
                  </a:ext>
                </a:extLst>
              </a:tr>
              <a:tr h="32691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706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Rood bridge 80G/ 40G TCSS Single module (EPR 48V support) - Mobile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RBR 80G w/ PD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RBR 40G w/ PD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NVL-Hx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w/ eUSB2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3983754"/>
                  </a:ext>
                </a:extLst>
              </a:tr>
              <a:tr h="32691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707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Rood bridge 80G/ 40G TCSS Single module (EPR 48V support) - 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RBR 80G w/ PD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RBR 40G w/ PD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Green PCB color +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FF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eUSB2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2479605"/>
                  </a:ext>
                </a:extLst>
              </a:tr>
              <a:tr h="45533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TCSS 107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: June Bridge 80G W/O PD TCSS single module- </a:t>
                      </a:r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CFP2.0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(EPR 48V support) – Mobile w/ TI PD controller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80G w/o PD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40G w/o PD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NVL-Hx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PD w/ int. eUSB2+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4915916"/>
                  </a:ext>
                </a:extLst>
              </a:tr>
              <a:tr h="45533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TCSS 109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: June Bridge 80G W/O PD TCSS single module- </a:t>
                      </a:r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CFP2.0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(EPR 48V support) – 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80G w/o PD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40G w/o PD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Green PCB color +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FF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eUSB2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5164229"/>
                  </a:ext>
                </a:extLst>
              </a:tr>
              <a:tr h="45533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TCSS 110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: June Bridge 80G W/O PD TCSS single module- </a:t>
                      </a:r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CFP2.0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(EPR 48V support) – For Chrome Mobile w/ RTK PD controller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80G w/o PD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40G w/o PD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PD w/ int. eUSB2+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5248650"/>
                  </a:ext>
                </a:extLst>
              </a:tr>
              <a:tr h="45533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TCSS 108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: June Bridge 80G W/O PD TCSS Dual port module- </a:t>
                      </a:r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CFP2.0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(EPR 48V support) w/ TI PD controller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61x30mm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80G w/o PD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40G w/o PD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</a:t>
                      </a:r>
                      <a:r>
                        <a:rPr lang="en-US" sz="1100" b="0" i="0" u="none" strike="noStrike" kern="1200" cap="none" spc="0" baseline="0" noProof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Hx</a:t>
                      </a:r>
                      <a:endParaRPr lang="en-US" sz="1100" b="0" i="0" u="none" strike="noStrike" kern="1200" cap="none" spc="0" baseline="0" noProof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PD w/ int. eUSB2+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778426"/>
                  </a:ext>
                </a:extLst>
              </a:tr>
              <a:tr h="45533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TCSS 111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: June Bridge 80G W/O PD TCSS Dual port module- </a:t>
                      </a:r>
                      <a:r>
                        <a:rPr lang="en-US" sz="1100" b="1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CFP2.0 </a:t>
                      </a:r>
                      <a:r>
                        <a:rPr lang="en-US" sz="11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(EPR 48V support) w/ RTK PD controller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61x30mm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80G w/o PD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JBR 40G w/o PD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</a:t>
                      </a:r>
                      <a:r>
                        <a:rPr lang="en-US" sz="1100" b="0" i="0" u="none" strike="noStrike" kern="1200" cap="none" spc="0" baseline="0" noProof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Hx</a:t>
                      </a:r>
                      <a:endParaRPr lang="en-US" sz="1100" b="0" i="0" u="none" strike="noStrike" kern="1200" cap="none" spc="0" baseline="0" noProof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PD w/ int. eUSB2+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5627929"/>
                  </a:ext>
                </a:extLst>
              </a:tr>
              <a:tr h="35393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901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Rood bridge 80G/ 40G  FFC Cable TCSS Single module (EPR 48V support)</a:t>
                      </a:r>
                      <a:endParaRPr lang="en-US" sz="1100" b="0" i="0" u="none" strike="noStrike" kern="1200" cap="none" spc="0" baseline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Intel Clea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30x40mm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(TBD)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RBR 80G w/ PD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RBR 40G w/ PD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</a:t>
                      </a:r>
                      <a:r>
                        <a:rPr lang="en-US" sz="1100" b="0" i="0" u="none" strike="noStrike" kern="1200" cap="none" spc="0" baseline="0" noProof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Hx</a:t>
                      </a:r>
                      <a:endParaRPr lang="en-US" sz="1100" b="0" i="0" u="none" strike="noStrike" kern="1200" cap="none" spc="0" baseline="0" noProof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w/ eUSB2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7493668"/>
                  </a:ext>
                </a:extLst>
              </a:tr>
              <a:tr h="35393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902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: Rood bridge 80G/ 40G FPC Cable TCSS Single module (EPR 48V support)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30x40mm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(TBD)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RBR 80G w/ PD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RBR 40G w/ PD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w/ eUSB2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53644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A0B4497-D72B-7BE0-8D55-3BB38C0B5DB5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WW21p3Y2025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240CEF-5C2F-CBE4-6720-6D3B5D6587CD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2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30AB4D-EA32-1D99-1DF9-9911DEA20D65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194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9E7B2-EEFF-2787-0033-B0EE6C8BB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F2E16-06BA-56D8-6510-F5E182A12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48" y="95250"/>
            <a:ext cx="11010816" cy="952499"/>
          </a:xfrm>
        </p:spPr>
        <p:txBody>
          <a:bodyPr/>
          <a:lstStyle/>
          <a:p>
            <a:r>
              <a:rPr lang="en-US" dirty="0"/>
              <a:t>RBR TCSS module plan for NVL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59728E-075E-8B26-F5D6-D291AF44544F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WW30p3Y2025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82DF69-A894-DEDC-26F6-2F6DE383D5AD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2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1ADA9E-D002-8436-1E7E-B0D676E0F629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C668223F-FAE9-B250-F9BE-4068DB94EC49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2489896573"/>
              </p:ext>
            </p:extLst>
          </p:nvPr>
        </p:nvGraphicFramePr>
        <p:xfrm>
          <a:off x="346691" y="906169"/>
          <a:ext cx="10972800" cy="5034560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632713">
                  <a:extLst>
                    <a:ext uri="{9D8B030D-6E8A-4147-A177-3AD203B41FA5}">
                      <a16:colId xmlns:a16="http://schemas.microsoft.com/office/drawing/2014/main" val="2266416423"/>
                    </a:ext>
                  </a:extLst>
                </a:gridCol>
                <a:gridCol w="2704197">
                  <a:extLst>
                    <a:ext uri="{9D8B030D-6E8A-4147-A177-3AD203B41FA5}">
                      <a16:colId xmlns:a16="http://schemas.microsoft.com/office/drawing/2014/main" val="1389936446"/>
                    </a:ext>
                  </a:extLst>
                </a:gridCol>
                <a:gridCol w="1139750">
                  <a:extLst>
                    <a:ext uri="{9D8B030D-6E8A-4147-A177-3AD203B41FA5}">
                      <a16:colId xmlns:a16="http://schemas.microsoft.com/office/drawing/2014/main" val="1855372604"/>
                    </a:ext>
                  </a:extLst>
                </a:gridCol>
                <a:gridCol w="1217755">
                  <a:extLst>
                    <a:ext uri="{9D8B030D-6E8A-4147-A177-3AD203B41FA5}">
                      <a16:colId xmlns:a16="http://schemas.microsoft.com/office/drawing/2014/main" val="1951011613"/>
                    </a:ext>
                  </a:extLst>
                </a:gridCol>
                <a:gridCol w="1061744">
                  <a:extLst>
                    <a:ext uri="{9D8B030D-6E8A-4147-A177-3AD203B41FA5}">
                      <a16:colId xmlns:a16="http://schemas.microsoft.com/office/drawing/2014/main" val="1701212775"/>
                    </a:ext>
                  </a:extLst>
                </a:gridCol>
                <a:gridCol w="936069">
                  <a:extLst>
                    <a:ext uri="{9D8B030D-6E8A-4147-A177-3AD203B41FA5}">
                      <a16:colId xmlns:a16="http://schemas.microsoft.com/office/drawing/2014/main" val="837693288"/>
                    </a:ext>
                  </a:extLst>
                </a:gridCol>
                <a:gridCol w="1365100">
                  <a:extLst>
                    <a:ext uri="{9D8B030D-6E8A-4147-A177-3AD203B41FA5}">
                      <a16:colId xmlns:a16="http://schemas.microsoft.com/office/drawing/2014/main" val="342877342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249741554"/>
                    </a:ext>
                  </a:extLst>
                </a:gridCol>
              </a:tblGrid>
              <a:tr h="376661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Si#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modules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</a:t>
                      </a:r>
                    </a:p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Module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Retimer/</a:t>
                      </a:r>
                      <a:r>
                        <a:rPr lang="en-US" sz="1100" b="1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redriver</a:t>
                      </a:r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Retimer flash sharing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 Design or Reuse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Program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Remarks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2467222"/>
                  </a:ext>
                </a:extLst>
              </a:tr>
              <a:tr h="367965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600 :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USB3/2 Type-A TCSS Module w/o redriver - 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Reuse from PTL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i="0" u="none" strike="noStrike" kern="1200" cap="none" spc="0" baseline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3983754"/>
                  </a:ext>
                </a:extLst>
              </a:tr>
              <a:tr h="373343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603 :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USB3/2 Type-A TCSS Module w/o redriver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70C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eUSB2 repeater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- Mobile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NVL-Hx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w/ eUSB2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8351509"/>
                  </a:ext>
                </a:extLst>
              </a:tr>
              <a:tr h="373343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TCSS 601 :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USB3/2 Type-A TCSS Module with re-driver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- 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PI3EQX1002E2ZREX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>
                        <a:buAutoNum type="arabicPeriod"/>
                      </a:pPr>
                      <a:endParaRPr lang="en-US" sz="11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4375100"/>
                  </a:ext>
                </a:extLst>
              </a:tr>
              <a:tr h="373343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TCSS 602 :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USB3/2 Type-A TCSS Module with redriver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70C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eUSB2 repeater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- Mobile</a:t>
                      </a:r>
                      <a:endParaRPr lang="en-US" sz="1100" b="0" i="0" u="none" strike="noStrike" kern="1200" cap="none" spc="0" baseline="0" dirty="0">
                        <a:solidFill>
                          <a:srgbClr val="0070C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PI3EQX1002E2ZREX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</a:t>
                      </a:r>
                      <a:r>
                        <a:rPr lang="en-US" sz="1100" b="0" i="0" u="none" strike="noStrike" kern="1200" cap="none" spc="0" baseline="0" noProof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Hx</a:t>
                      </a:r>
                      <a:endParaRPr lang="en-US" sz="1100" b="0" i="0" u="none" strike="noStrike" kern="1200" cap="none" spc="0" baseline="0" noProof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w/ eUSB2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4915916"/>
                  </a:ext>
                </a:extLst>
              </a:tr>
              <a:tr h="512523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TCSS 302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: HDMI2.1 retimer module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PS8419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Reuse from PTL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NVL-Hx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>
                        <a:buAutoNum type="arabicPeriod"/>
                      </a:pPr>
                      <a:endParaRPr lang="en-US" sz="11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778426"/>
                  </a:ext>
                </a:extLst>
              </a:tr>
              <a:tr h="42806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TCSS 500 : </a:t>
                      </a:r>
                      <a:r>
                        <a:rPr lang="en-US" sz="1100" b="0" i="0" u="none" strike="noStrike" kern="1200" cap="none" spc="0" baseline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eDP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Intel Clear"/>
                        </a:rPr>
                        <a:t> module (short channel)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Reuse from PTL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</a:t>
                      </a:r>
                      <a:r>
                        <a:rPr lang="en-US" sz="1100" b="0" i="0" u="none" strike="noStrike" kern="1200" cap="none" spc="0" baseline="0" noProof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Hx</a:t>
                      </a:r>
                      <a:endParaRPr lang="en-US" sz="1100" b="0" i="0" u="none" strike="noStrike" kern="1200" cap="none" spc="0" baseline="0" noProof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>
                        <a:buAutoNum type="arabicPeriod"/>
                      </a:pPr>
                      <a:endParaRPr lang="en-US" sz="11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7493668"/>
                  </a:ext>
                </a:extLst>
              </a:tr>
              <a:tr h="42806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400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 DP2.1 retimer (enhanced </a:t>
                      </a:r>
                      <a:r>
                        <a:rPr lang="en-US" sz="1100" b="0" i="0" u="none" strike="noStrike" kern="1200" cap="none" spc="0" baseline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sDP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connector)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PS8483QFN56ITR-A0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NVL-Hx </a:t>
                      </a: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(for ECG)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 </a:t>
                      </a: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(For ECG)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5364476"/>
                  </a:ext>
                </a:extLst>
              </a:tr>
              <a:tr h="42806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 401 </a:t>
                      </a: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: DP2.1 Retimer Mux Module</a:t>
                      </a:r>
                      <a:endParaRPr lang="en-US" sz="1100" b="0" i="0" u="none" strike="noStrike" kern="1200" cap="none" spc="0" baseline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Intel Clea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30x40mm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(TBD)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Mux retimer : PS8481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</a:t>
                      </a:r>
                      <a:r>
                        <a:rPr lang="en-US" sz="1100" b="0" i="0" u="none" strike="noStrike" kern="1200" cap="none" spc="0" baseline="0" noProof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Hx</a:t>
                      </a:r>
                      <a:endParaRPr lang="en-US" sz="1100" b="0" i="0" u="none" strike="noStrike" kern="1200" cap="none" spc="0" baseline="0" noProof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NVL-UPH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i="0" u="none" strike="noStrike" kern="1200" cap="none" spc="0" baseline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77374"/>
                  </a:ext>
                </a:extLst>
              </a:tr>
              <a:tr h="42806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TCSS-8</a:t>
                      </a:r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xx</a:t>
                      </a:r>
                      <a:r>
                        <a:rPr lang="en-US" sz="1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USBC TI-Redriver USB3.0/DP1.4 + PPC 20V SPR Module – PPC : TPS66990</a:t>
                      </a:r>
                      <a:endParaRPr lang="en-US" sz="1100" b="0" i="0" u="none" strike="noStrike" kern="1200" cap="none" spc="0" baseline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Intel Clea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Redriver - TUSB1044RNQR</a:t>
                      </a:r>
                      <a:endParaRPr lang="en-US" sz="1100" b="0" i="0" u="none" strike="noStrike" kern="1200" cap="none" spc="0" baseline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w/ eUSB2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3159168"/>
                  </a:ext>
                </a:extLst>
              </a:tr>
              <a:tr h="42806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TCSS-2</a:t>
                      </a:r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xx</a:t>
                      </a:r>
                      <a:r>
                        <a:rPr lang="en-US" sz="1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USBC Retimerless, TI-PD Module (Low cost solution) PD : 66993</a:t>
                      </a:r>
                      <a:endParaRPr lang="en-US" sz="1100" b="0" i="0" u="none" strike="noStrike" kern="1200" cap="none" spc="0" baseline="0" dirty="0">
                        <a:solidFill>
                          <a:srgbClr val="000000"/>
                        </a:solidFill>
                        <a:effectLst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Intel Clea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30x30mm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noProof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Blue PCB color + w/ eUSB2 repeater.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806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1AA6D6-BE82-98B2-C28C-F74B78AFC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E0DD7-B708-0676-48CC-B315279EF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70" y="168471"/>
            <a:ext cx="11010816" cy="952499"/>
          </a:xfrm>
        </p:spPr>
        <p:txBody>
          <a:bodyPr/>
          <a:lstStyle/>
          <a:p>
            <a:r>
              <a:rPr lang="en-US" dirty="0"/>
              <a:t>Socket HW assembly recommendation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910164-1EE1-9F34-8E63-F5CACEEA0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6" y="1265374"/>
            <a:ext cx="8074033" cy="459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1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6DF06-7E9E-4AC0-F0CD-930BC45AC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352" y="20591"/>
            <a:ext cx="11010816" cy="952499"/>
          </a:xfrm>
        </p:spPr>
        <p:txBody>
          <a:bodyPr anchor="ctr"/>
          <a:lstStyle/>
          <a:p>
            <a:r>
              <a:rPr lang="en-US" dirty="0"/>
              <a:t>NVL Hx-UPH RVP BOM SKU 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9BF359-2749-A2EB-CB79-672C0AA84892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WW29p2Y2025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5DC0E5-FC97-345B-FA21-76D8412734B7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2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191F3F-AD04-7976-1E56-B26EDCEC6FBA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7751408-C63C-94E6-2D95-874E3979E6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631714"/>
              </p:ext>
            </p:extLst>
          </p:nvPr>
        </p:nvGraphicFramePr>
        <p:xfrm>
          <a:off x="165894" y="679936"/>
          <a:ext cx="11778733" cy="5565376"/>
        </p:xfrm>
        <a:graphic>
          <a:graphicData uri="http://schemas.openxmlformats.org/drawingml/2006/table">
            <a:tbl>
              <a:tblPr/>
              <a:tblGrid>
                <a:gridCol w="293473">
                  <a:extLst>
                    <a:ext uri="{9D8B030D-6E8A-4147-A177-3AD203B41FA5}">
                      <a16:colId xmlns:a16="http://schemas.microsoft.com/office/drawing/2014/main" val="3434577581"/>
                    </a:ext>
                  </a:extLst>
                </a:gridCol>
                <a:gridCol w="607433">
                  <a:extLst>
                    <a:ext uri="{9D8B030D-6E8A-4147-A177-3AD203B41FA5}">
                      <a16:colId xmlns:a16="http://schemas.microsoft.com/office/drawing/2014/main" val="1007580761"/>
                    </a:ext>
                  </a:extLst>
                </a:gridCol>
                <a:gridCol w="490538">
                  <a:extLst>
                    <a:ext uri="{9D8B030D-6E8A-4147-A177-3AD203B41FA5}">
                      <a16:colId xmlns:a16="http://schemas.microsoft.com/office/drawing/2014/main" val="276686414"/>
                    </a:ext>
                  </a:extLst>
                </a:gridCol>
                <a:gridCol w="1509712">
                  <a:extLst>
                    <a:ext uri="{9D8B030D-6E8A-4147-A177-3AD203B41FA5}">
                      <a16:colId xmlns:a16="http://schemas.microsoft.com/office/drawing/2014/main" val="3268331378"/>
                    </a:ext>
                  </a:extLst>
                </a:gridCol>
                <a:gridCol w="950243">
                  <a:extLst>
                    <a:ext uri="{9D8B030D-6E8A-4147-A177-3AD203B41FA5}">
                      <a16:colId xmlns:a16="http://schemas.microsoft.com/office/drawing/2014/main" val="2334773444"/>
                    </a:ext>
                  </a:extLst>
                </a:gridCol>
                <a:gridCol w="559041">
                  <a:extLst>
                    <a:ext uri="{9D8B030D-6E8A-4147-A177-3AD203B41FA5}">
                      <a16:colId xmlns:a16="http://schemas.microsoft.com/office/drawing/2014/main" val="2103234137"/>
                    </a:ext>
                  </a:extLst>
                </a:gridCol>
                <a:gridCol w="524371">
                  <a:extLst>
                    <a:ext uri="{9D8B030D-6E8A-4147-A177-3AD203B41FA5}">
                      <a16:colId xmlns:a16="http://schemas.microsoft.com/office/drawing/2014/main" val="1322280826"/>
                    </a:ext>
                  </a:extLst>
                </a:gridCol>
                <a:gridCol w="468034">
                  <a:extLst>
                    <a:ext uri="{9D8B030D-6E8A-4147-A177-3AD203B41FA5}">
                      <a16:colId xmlns:a16="http://schemas.microsoft.com/office/drawing/2014/main" val="3688229064"/>
                    </a:ext>
                  </a:extLst>
                </a:gridCol>
                <a:gridCol w="2617525">
                  <a:extLst>
                    <a:ext uri="{9D8B030D-6E8A-4147-A177-3AD203B41FA5}">
                      <a16:colId xmlns:a16="http://schemas.microsoft.com/office/drawing/2014/main" val="915588896"/>
                    </a:ext>
                  </a:extLst>
                </a:gridCol>
                <a:gridCol w="866729">
                  <a:extLst>
                    <a:ext uri="{9D8B030D-6E8A-4147-A177-3AD203B41FA5}">
                      <a16:colId xmlns:a16="http://schemas.microsoft.com/office/drawing/2014/main" val="1497688647"/>
                    </a:ext>
                  </a:extLst>
                </a:gridCol>
                <a:gridCol w="940402">
                  <a:extLst>
                    <a:ext uri="{9D8B030D-6E8A-4147-A177-3AD203B41FA5}">
                      <a16:colId xmlns:a16="http://schemas.microsoft.com/office/drawing/2014/main" val="3804136371"/>
                    </a:ext>
                  </a:extLst>
                </a:gridCol>
                <a:gridCol w="676050">
                  <a:extLst>
                    <a:ext uri="{9D8B030D-6E8A-4147-A177-3AD203B41FA5}">
                      <a16:colId xmlns:a16="http://schemas.microsoft.com/office/drawing/2014/main" val="1073699959"/>
                    </a:ext>
                  </a:extLst>
                </a:gridCol>
                <a:gridCol w="658714">
                  <a:extLst>
                    <a:ext uri="{9D8B030D-6E8A-4147-A177-3AD203B41FA5}">
                      <a16:colId xmlns:a16="http://schemas.microsoft.com/office/drawing/2014/main" val="844310688"/>
                    </a:ext>
                  </a:extLst>
                </a:gridCol>
                <a:gridCol w="616468">
                  <a:extLst>
                    <a:ext uri="{9D8B030D-6E8A-4147-A177-3AD203B41FA5}">
                      <a16:colId xmlns:a16="http://schemas.microsoft.com/office/drawing/2014/main" val="2512378987"/>
                    </a:ext>
                  </a:extLst>
                </a:gridCol>
              </a:tblGrid>
              <a:tr h="3004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 dirty="0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Si#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Segment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Base Board#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RVP SKU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SKU/ BOM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PI/ LL Optimization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RVP SKU Code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BOM SKU Si#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RVP Base board SKU + BOM SKU</a:t>
                      </a:r>
                      <a:b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FFFF00"/>
                          </a:solidFill>
                          <a:effectLst/>
                          <a:latin typeface="Intel Clear" panose="020B0604020203020204" pitchFamily="34" charset="0"/>
                        </a:rPr>
                        <a:t>(Please note - SKU name will change later with MySamples Tool name)</a:t>
                      </a:r>
                      <a:endParaRPr lang="en-US" sz="750" b="0" i="0" u="none" strike="noStrike">
                        <a:solidFill>
                          <a:srgbClr val="FFFFFF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Validation Config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SoC Support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PCH IOE Support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Memory Support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PCB Type </a:t>
                      </a:r>
                      <a:b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(POR L# + RVP L#)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145306"/>
                  </a:ext>
                </a:extLst>
              </a:tr>
              <a:tr h="10014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Hx/ UPH/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Hx/UPH/ UL DDR5 SODIMM 1DPC T3 with PCH IOE RVP</a:t>
                      </a:r>
                    </a:p>
                  </a:txBody>
                  <a:tcPr marL="128588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1DPC T3 with PCH IOE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Volume runner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DDR5 SODIMM 1DPC </a:t>
                      </a:r>
                      <a:b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@ 8000 MT/s (Hx)</a:t>
                      </a:r>
                      <a:b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@ 7200 MT/s (UL)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6891699"/>
                  </a:ext>
                </a:extLst>
              </a:tr>
              <a:tr h="166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1DPC T3 with PCH IOE PnP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498076"/>
                  </a:ext>
                </a:extLst>
              </a:tr>
              <a:tr h="166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1DPC T3 with PCH IOE PPV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(Hx)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029147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DDR5 SODIMM 1DPC T3 with PCH IOE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9912968"/>
                  </a:ext>
                </a:extLst>
              </a:tr>
              <a:tr h="166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DDR5 SODIMM 1DPC T3 with PCH IOE PnP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446839"/>
                  </a:ext>
                </a:extLst>
              </a:tr>
              <a:tr h="2930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 DDR5 SODIMM 2DPC T3 dTBT with PCH IOE RVP</a:t>
                      </a:r>
                    </a:p>
                  </a:txBody>
                  <a:tcPr marL="128588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2DPC T3 dTBT with PCH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(Not POR)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DDR5 SODIMM 2DPC @ 5600 MT/s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4193493"/>
                  </a:ext>
                </a:extLst>
              </a:tr>
              <a:tr h="10014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Hx/ UPH/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Hx/UPH/ UL LP5x CAMM w/DBI T3 w/ PCH IOE AIC support (for NEX-ECG only)</a:t>
                      </a:r>
                    </a:p>
                  </a:txBody>
                  <a:tcPr marL="128588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CAMM T3 w/ PCH IOE AIC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 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(w/ DBI Not POR)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CAMM w/DBI @ 8533 MT/s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0856146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CAMM T3 w/ PCH IOE AIC PnP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237570"/>
                  </a:ext>
                </a:extLst>
              </a:tr>
              <a:tr h="20028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CAMM T3 with PCH IOE AIC + MECC AIC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Yes, via PCH IOE AIC for ECG 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550258"/>
                  </a:ext>
                </a:extLst>
              </a:tr>
              <a:tr h="166159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Hx/ 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750" b="1" i="0" u="none" strike="noStrike">
                          <a:solidFill>
                            <a:srgbClr val="0070C0"/>
                          </a:solidFill>
                          <a:effectLst/>
                          <a:latin typeface="Intel Clear" panose="020B0604020203020204" pitchFamily="34" charset="0"/>
                        </a:rPr>
                        <a:t>RVP 04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(aka. RVP04 Fab1)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Hx/ UPH LP5x Solder down/ Socketed T4 RVP with PCH IOE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1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upto @9.6GT/s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128588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Skt RVP w/ PCH IOE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upto @9.6GT/s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 4 - 2x2+, </a:t>
                      </a:r>
                      <a:b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10L+6L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80119"/>
                  </a:ext>
                </a:extLst>
              </a:tr>
              <a:tr h="166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sng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RVP 042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SD RVP w/ PCH IOE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sng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7524930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</a:t>
                      </a:r>
                      <a:r>
                        <a:rPr lang="en-US" sz="7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Skt</a:t>
                      </a: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PnP RVP w/ PCH IOE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058548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P-Z0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Skt PnP RVP</a:t>
                      </a:r>
                      <a:r>
                        <a:rPr lang="en-US" sz="750" b="1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w/ PCH IOE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SKU/ P-Z0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310600"/>
                  </a:ext>
                </a:extLst>
              </a:tr>
              <a:tr h="166159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750" b="1" i="0" u="none" strike="noStrike">
                          <a:solidFill>
                            <a:srgbClr val="0070C0"/>
                          </a:solidFill>
                          <a:effectLst/>
                          <a:latin typeface="Intel Clear" panose="020B060402020302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Hx/ 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750" b="1" i="0" u="none" strike="noStrike">
                          <a:solidFill>
                            <a:srgbClr val="0070C0"/>
                          </a:solidFill>
                          <a:effectLst/>
                          <a:latin typeface="Intel Clear" panose="020B0604020203020204" pitchFamily="34" charset="0"/>
                        </a:rPr>
                        <a:t>RVP 04m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(aka. RVP04 Fab2)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Hx/ UPH LP5x Solder down/ Socketed T4 RVP with PCH IOE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1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upto @10.7GT/s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128588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RVP041m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Skt RVP w/ PCH IOE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upto @10.7GT/s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 4 - 2x2+, </a:t>
                      </a:r>
                      <a:b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10L+6L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793821"/>
                  </a:ext>
                </a:extLst>
              </a:tr>
              <a:tr h="166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RVP042m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SD RVP w/ PCH IOE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911603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RVP043m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Skt PnP RVP w/ PCH IOE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26141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RVP044m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</a:t>
                      </a:r>
                      <a:r>
                        <a:rPr lang="en-US" sz="7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Skt</a:t>
                      </a: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PnP RVP</a:t>
                      </a:r>
                      <a:r>
                        <a:rPr lang="en-US" sz="750" b="1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w/ PCH IOE</a:t>
                      </a:r>
                      <a:endParaRPr lang="en-US" sz="750" b="0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8104298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RVP045m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</a:t>
                      </a:r>
                      <a:r>
                        <a:rPr lang="en-US" sz="7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Skt</a:t>
                      </a: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RVP </a:t>
                      </a:r>
                      <a:r>
                        <a:rPr lang="en-US" sz="750" b="1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w/ PCH IOE</a:t>
                      </a:r>
                      <a:endParaRPr lang="en-US" sz="750" b="0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3914196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RVP046m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SD RVP </a:t>
                      </a:r>
                      <a:r>
                        <a:rPr lang="en-US" sz="750" b="1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w/ PCH IOE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4639687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RVP047m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SD PPV RVP </a:t>
                      </a:r>
                      <a:r>
                        <a:rPr lang="en-US" sz="75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w/ PCH IOE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(U, P&amp;H)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3404083"/>
                  </a:ext>
                </a:extLst>
              </a:tr>
              <a:tr h="100140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UPH/ UL LP5x Solder down/ Socketed T3 RVP</a:t>
                      </a:r>
                    </a:p>
                  </a:txBody>
                  <a:tcPr marL="128588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pl-PL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T3 Mem Skt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(Not yet POR)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@ 8533 MT/s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2975107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pl-PL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T3 Mem SD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Volume runner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951132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T3 Mem Skt PnP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340566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T3 Mem SD Chrome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5453832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T3 Mem SD MECC AIC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106357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LP5x T3 Mem Skt PnP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721972"/>
                  </a:ext>
                </a:extLst>
              </a:tr>
              <a:tr h="3004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UPH/ UL LP5x CAMM T3</a:t>
                      </a:r>
                    </a:p>
                  </a:txBody>
                  <a:tcPr marL="128588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061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CAMM T3 without PCH IOE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 (Not yet POR)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CAMM @ 8533 MT/s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8L+8L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550864"/>
                  </a:ext>
                </a:extLst>
              </a:tr>
              <a:tr h="166159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 DDR5 1DPC T3</a:t>
                      </a:r>
                    </a:p>
                  </a:txBody>
                  <a:tcPr marL="128588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without PCH IOE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Volume runner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DDR5 SODIMM 1DPC </a:t>
                      </a:r>
                      <a:b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@ 7200 MT/s (UL)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8L+8L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1919882"/>
                  </a:ext>
                </a:extLst>
              </a:tr>
              <a:tr h="166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without PCH IOE Chrome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2244"/>
                  </a:ext>
                </a:extLst>
              </a:tr>
              <a:tr h="166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without PCH IOE PnP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845740"/>
                  </a:ext>
                </a:extLst>
              </a:tr>
              <a:tr h="1661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Board SKU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without PCH IOE PPV RVP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(UL)</a:t>
                      </a: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594072"/>
                  </a:ext>
                </a:extLst>
              </a:tr>
              <a:tr h="1001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  <a:endParaRPr lang="en-US" sz="500" b="0" i="0" u="none" strike="noStrike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endParaRPr lang="en-US" sz="500" b="0" i="0" u="none" strike="noStrike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RVP 075</a:t>
                      </a:r>
                      <a:endParaRPr lang="en-US" sz="500" b="0" i="0" u="none" strike="noStrike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32</a:t>
                      </a:r>
                      <a:endParaRPr lang="en-US" sz="500" b="0" i="0" u="none" strike="noStrike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MECC AIC RVP</a:t>
                      </a:r>
                      <a:endParaRPr lang="en-US" sz="500" b="0" i="0" u="none" strike="noStrike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b="0" i="0" u="none" strike="sng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  <a:endParaRPr lang="en-US" sz="500" b="0" i="0" u="none" strike="noStrike" dirty="0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5007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399260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C76688D9-4592-5551-B17E-2962F503EF54}"/>
              </a:ext>
            </a:extLst>
          </p:cNvPr>
          <p:cNvSpPr/>
          <p:nvPr/>
        </p:nvSpPr>
        <p:spPr>
          <a:xfrm rot="19433561">
            <a:off x="5292737" y="3092132"/>
            <a:ext cx="1606530" cy="370486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Old Version</a:t>
            </a:r>
          </a:p>
        </p:txBody>
      </p:sp>
    </p:spTree>
    <p:extLst>
      <p:ext uri="{BB962C8B-B14F-4D97-AF65-F5344CB8AC3E}">
        <p14:creationId xmlns:p14="http://schemas.microsoft.com/office/powerpoint/2010/main" val="1505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F32EB-B39C-FD5E-F10E-08B17359E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597438F7-D162-3CC9-197C-F8337009B56E}"/>
              </a:ext>
            </a:extLst>
          </p:cNvPr>
          <p:cNvSpPr txBox="1">
            <a:spLocks/>
          </p:cNvSpPr>
          <p:nvPr/>
        </p:nvSpPr>
        <p:spPr>
          <a:xfrm>
            <a:off x="571705" y="-6248"/>
            <a:ext cx="11010901" cy="70551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Autofit/>
          </a:bodyPr>
          <a:lstStyle>
            <a:lvl1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52525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lang="en-US" sz="3600" dirty="0">
                <a:solidFill>
                  <a:schemeClr val="bg2"/>
                </a:solidFill>
              </a:rPr>
              <a:t>, 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UPH, UL RVP SKU Strategy 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(converged package)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73505A-40D4-4C99-4DDB-347F2675E80B}"/>
              </a:ext>
            </a:extLst>
          </p:cNvPr>
          <p:cNvSpPr/>
          <p:nvPr/>
        </p:nvSpPr>
        <p:spPr>
          <a:xfrm>
            <a:off x="567622" y="716656"/>
            <a:ext cx="5292607" cy="216736"/>
          </a:xfrm>
          <a:prstGeom prst="rect">
            <a:avLst/>
          </a:prstGeom>
          <a:noFill/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36576" rIns="50800" bIns="36576" numCol="1" spcCol="38100" rtlCol="0" anchor="t">
            <a:noAutofit/>
          </a:bodyPr>
          <a:lstStyle/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Silicon/ Package info</a:t>
            </a:r>
          </a:p>
        </p:txBody>
      </p:sp>
      <p:graphicFrame>
        <p:nvGraphicFramePr>
          <p:cNvPr id="23" name="Table 7">
            <a:extLst>
              <a:ext uri="{FF2B5EF4-FFF2-40B4-BE49-F238E27FC236}">
                <a16:creationId xmlns:a16="http://schemas.microsoft.com/office/drawing/2014/main" id="{29EEE003-D0AA-8011-ED88-A7F837AE4E18}"/>
              </a:ext>
            </a:extLst>
          </p:cNvPr>
          <p:cNvGraphicFramePr>
            <a:graphicFrameLocks/>
          </p:cNvGraphicFramePr>
          <p:nvPr/>
        </p:nvGraphicFramePr>
        <p:xfrm>
          <a:off x="571705" y="946862"/>
          <a:ext cx="5288524" cy="1399032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576461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712287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578967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597346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2050688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  <a:gridCol w="772775">
                  <a:extLst>
                    <a:ext uri="{9D8B030D-6E8A-4147-A177-3AD203B41FA5}">
                      <a16:colId xmlns:a16="http://schemas.microsoft.com/office/drawing/2014/main" val="2231070927"/>
                    </a:ext>
                  </a:extLst>
                </a:gridCol>
              </a:tblGrid>
              <a:tr h="252161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Segment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CPU &amp; PCH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GPU &amp; NPU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PL1 Range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Memory 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PCB Type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155115">
                <a:tc rowSpan="5"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Hx</a:t>
                      </a:r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UPH</a:t>
                      </a: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UL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8+16+4/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4+4+4/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4+0+4/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2+0+4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+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Optional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PCH - IOE  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192EU/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64EU/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32EU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&amp;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NPU6 - 4Tile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15-85W 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@8000MT/s 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@7200MT/s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89256197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2DPC @5600MT/s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35207425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MD, CAMM @ 8533MT/s</a:t>
                      </a:r>
                      <a:endParaRPr lang="en-US" sz="900" strike="sngStrike" dirty="0">
                        <a:solidFill>
                          <a:schemeClr val="accent4"/>
                        </a:solidFill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 &amp;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2047792394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 @ 9600MT/s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T4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537181361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33CA7AC0-3F92-DBED-331B-A0ED80ADC446}"/>
              </a:ext>
            </a:extLst>
          </p:cNvPr>
          <p:cNvSpPr txBox="1"/>
          <p:nvPr/>
        </p:nvSpPr>
        <p:spPr>
          <a:xfrm>
            <a:off x="550114" y="2359365"/>
            <a:ext cx="5282048" cy="1532252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950" b="1" i="0" u="sng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strategy assumptions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, UPH &amp; UL segments are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package compatible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&amp; some RVPs are common across segments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Dedicated RVP07 added for UL DDR5 validation (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Chrome support in high level same as  PTL, RVP05 &amp; RVP07  with BOM SKU approach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HSIO/ LSIO interfaces PDG trace length same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for </a:t>
            </a:r>
            <a:r>
              <a:rPr lang="en-US" sz="950" b="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, UPH and UL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RVP’s w/ PCH IOE MB socked can configured as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with and without PCH-IOE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(via board straps + separate IFWI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01, 02, 03, 04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HPPB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. &amp;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05, 06 &amp; 07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NVDC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schedule commit assumes all the HW BOM (3PE &amp; Intel) will be available on time</a:t>
            </a:r>
            <a:endParaRPr kumimoji="0" lang="en-US" sz="9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1100" kern="1200" dirty="0">
              <a:solidFill>
                <a:schemeClr val="tx1"/>
              </a:solidFill>
              <a:latin typeface="Intel Clear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008C2F-08DD-F5EC-4653-A8895D9ED9F7}"/>
              </a:ext>
            </a:extLst>
          </p:cNvPr>
          <p:cNvSpPr txBox="1"/>
          <p:nvPr/>
        </p:nvSpPr>
        <p:spPr>
          <a:xfrm>
            <a:off x="557466" y="4087910"/>
            <a:ext cx="5282048" cy="2351893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tabLst/>
              <a:defRPr/>
            </a:pPr>
            <a:r>
              <a:rPr lang="en-US" sz="950" u="sng" dirty="0">
                <a:solidFill>
                  <a:schemeClr val="tx1"/>
                </a:solidFill>
                <a:latin typeface="Intel Clear"/>
              </a:rPr>
              <a:t>Opens &amp; Risks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RVP01 BKC support for UL (for the reuse of RVP01 for UL). Any new UL  specific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Ask for 10L </a:t>
            </a:r>
            <a:r>
              <a:rPr kumimoji="0" lang="en-US" sz="950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Std. loss </a:t>
            </a:r>
            <a:r>
              <a:rPr lang="en-US" sz="950" u="sng" dirty="0">
                <a:solidFill>
                  <a:srgbClr val="FF0000"/>
                </a:solidFill>
                <a:latin typeface="Intel Clear"/>
              </a:rPr>
              <a:t>T</a:t>
            </a:r>
            <a:r>
              <a:rPr kumimoji="0" lang="en-US" sz="950" i="0" u="sng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hinner</a:t>
            </a:r>
            <a:r>
              <a:rPr kumimoji="0" lang="en-US" sz="950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dielectric</a:t>
            </a:r>
            <a:r>
              <a:rPr kumimoji="0" lang="en-US" sz="950" i="0" u="sng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stack-up support for RVP05 is under discussion.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~15% trace length impact for HSIO/ LSIO topologies, 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impact and mitigation WIP.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RVP04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LP5x memory trace length reduction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request WIP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Common RVP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wide TDP range PD/ PI </a:t>
            </a:r>
            <a:r>
              <a:rPr lang="en-US" sz="950" dirty="0">
                <a:solidFill>
                  <a:srgbClr val="FF0000"/>
                </a:solidFill>
                <a:latin typeface="Intel Clear"/>
              </a:rPr>
              <a:t>LL (4 vs 2.5 Hx </a:t>
            </a:r>
            <a:r>
              <a:rPr lang="en-US" sz="950" dirty="0" err="1">
                <a:solidFill>
                  <a:srgbClr val="FF0000"/>
                </a:solidFill>
                <a:latin typeface="Intel Clear"/>
              </a:rPr>
              <a:t>mOhm</a:t>
            </a:r>
            <a:r>
              <a:rPr lang="en-US" sz="950" dirty="0">
                <a:solidFill>
                  <a:srgbClr val="FF0000"/>
                </a:solidFill>
                <a:latin typeface="Intel Clear"/>
              </a:rPr>
              <a:t>)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requirements BOM SKU’s WIP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TBT 80G RBR solder down EV &amp; PCIe FV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topologies need to re-align with SI, EV&amp;FV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Package ball map </a:t>
            </a:r>
            <a:r>
              <a:rPr lang="en-US" sz="950" b="0" dirty="0">
                <a:solidFill>
                  <a:srgbClr val="FF0000"/>
                </a:solidFill>
                <a:latin typeface="Intel Clear"/>
              </a:rPr>
              <a:t>(soft vs final) freeze changes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can potentially cause </a:t>
            </a:r>
            <a:r>
              <a:rPr lang="en-US" sz="950" b="0" dirty="0">
                <a:solidFill>
                  <a:srgbClr val="FF0000"/>
                </a:solidFill>
                <a:latin typeface="Intel Clear"/>
              </a:rPr>
              <a:t>ERB coverage gap</a:t>
            </a:r>
          </a:p>
          <a:p>
            <a:pPr marL="603250" lvl="1" indent="-171450">
              <a:spcBef>
                <a:spcPts val="80"/>
              </a:spcBef>
              <a:spcAft>
                <a:spcPts val="80"/>
              </a:spcAft>
              <a:defRPr/>
            </a:pPr>
            <a:r>
              <a:rPr lang="en-US" sz="950" dirty="0">
                <a:solidFill>
                  <a:schemeClr val="tx1"/>
                </a:solidFill>
                <a:latin typeface="Intel Clear"/>
              </a:rPr>
              <a:t>Changes post WW06 soft ball map freeze and associated PDG 0.7 can impact delta RVP SKU’s availability commit.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Newly enabling HW BOM (RBR, UFS re-driver, eUSB2 repeater </a:t>
            </a: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etc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) ES sample quality issues can potentially cause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that IO port/ module non-functional</a:t>
            </a:r>
          </a:p>
          <a:p>
            <a:pPr marL="171450" indent="-171450">
              <a:spcBef>
                <a:spcPts val="80"/>
              </a:spcBef>
              <a:spcAft>
                <a:spcPts val="8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EV specific topologies (min/ max/ re driver less etc.) can potentially change RVP final IO mapping/ floorplan</a:t>
            </a:r>
            <a:endParaRPr lang="en-US" sz="900" b="0" dirty="0">
              <a:solidFill>
                <a:srgbClr val="525252"/>
              </a:solidFill>
              <a:latin typeface="Intel Clear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90E5C8A-ADDD-B4C2-610D-2588436DF72E}"/>
              </a:ext>
            </a:extLst>
          </p:cNvPr>
          <p:cNvSpPr txBox="1">
            <a:spLocks/>
          </p:cNvSpPr>
          <p:nvPr/>
        </p:nvSpPr>
        <p:spPr>
          <a:xfrm>
            <a:off x="6374655" y="699269"/>
            <a:ext cx="5288525" cy="5697197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228600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marR="0" indent="-2032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marR="0" indent="-197644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marL="0" marR="0" indent="5715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6858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8001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9144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NVL </a:t>
            </a:r>
            <a:r>
              <a:rPr lang="en-US" sz="24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Hx</a:t>
            </a:r>
            <a:r>
              <a:rPr lang="en-US" sz="24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-UPH-UL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 RVP SKU Strategy</a:t>
            </a:r>
          </a:p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6BF81161-7F22-9190-3677-AE87E197C02C}"/>
              </a:ext>
            </a:extLst>
          </p:cNvPr>
          <p:cNvGraphicFramePr/>
          <p:nvPr/>
        </p:nvGraphicFramePr>
        <p:xfrm>
          <a:off x="6451561" y="1250742"/>
          <a:ext cx="5018460" cy="51110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3FD69D2-1554-0D31-751D-C4E844FDBF4A}"/>
              </a:ext>
            </a:extLst>
          </p:cNvPr>
          <p:cNvSpPr/>
          <p:nvPr/>
        </p:nvSpPr>
        <p:spPr>
          <a:xfrm>
            <a:off x="10674493" y="1588428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01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1EA3DD3F-0B06-EC91-39B2-D18B5866E579}"/>
              </a:ext>
            </a:extLst>
          </p:cNvPr>
          <p:cNvSpPr/>
          <p:nvPr/>
        </p:nvSpPr>
        <p:spPr>
          <a:xfrm>
            <a:off x="10674493" y="2322651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02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51303E98-1307-01E5-7BBE-8EBB92C080EB}"/>
              </a:ext>
            </a:extLst>
          </p:cNvPr>
          <p:cNvSpPr/>
          <p:nvPr/>
        </p:nvSpPr>
        <p:spPr>
          <a:xfrm>
            <a:off x="10682291" y="3060753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03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33C34760-B84B-ACCE-E2FF-B16A327DE7B8}"/>
              </a:ext>
            </a:extLst>
          </p:cNvPr>
          <p:cNvSpPr/>
          <p:nvPr/>
        </p:nvSpPr>
        <p:spPr>
          <a:xfrm>
            <a:off x="10690089" y="3802560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4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5CC18CE-F5FE-3DBE-FBB9-12D0743E9AE7}"/>
              </a:ext>
            </a:extLst>
          </p:cNvPr>
          <p:cNvSpPr/>
          <p:nvPr/>
        </p:nvSpPr>
        <p:spPr>
          <a:xfrm>
            <a:off x="10674493" y="4524620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05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BF2B2B-8CAD-25A3-7D4C-C5D9608977AF}"/>
              </a:ext>
            </a:extLst>
          </p:cNvPr>
          <p:cNvSpPr/>
          <p:nvPr/>
        </p:nvSpPr>
        <p:spPr>
          <a:xfrm>
            <a:off x="10674493" y="1734732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4604C9D-46DA-6F95-E38F-9D7AAE359AFC}"/>
              </a:ext>
            </a:extLst>
          </p:cNvPr>
          <p:cNvSpPr/>
          <p:nvPr/>
        </p:nvSpPr>
        <p:spPr>
          <a:xfrm>
            <a:off x="10674493" y="4670924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3399256-ADB6-2BE3-4874-2EFE6A2EAEDE}"/>
              </a:ext>
            </a:extLst>
          </p:cNvPr>
          <p:cNvSpPr/>
          <p:nvPr/>
        </p:nvSpPr>
        <p:spPr>
          <a:xfrm>
            <a:off x="10690089" y="3941606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, UPH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9E0973D-A03E-911E-CFAD-969C0250D6F8}"/>
              </a:ext>
            </a:extLst>
          </p:cNvPr>
          <p:cNvSpPr/>
          <p:nvPr/>
        </p:nvSpPr>
        <p:spPr>
          <a:xfrm>
            <a:off x="10682291" y="3200438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9144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BAB43F9-5D8E-3F03-49EE-AA4971D69B22}"/>
              </a:ext>
            </a:extLst>
          </p:cNvPr>
          <p:cNvSpPr/>
          <p:nvPr/>
        </p:nvSpPr>
        <p:spPr>
          <a:xfrm>
            <a:off x="10674493" y="2468955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D1BB0AF-CB4B-D24D-D606-A308B5A253B5}"/>
              </a:ext>
            </a:extLst>
          </p:cNvPr>
          <p:cNvSpPr/>
          <p:nvPr/>
        </p:nvSpPr>
        <p:spPr>
          <a:xfrm>
            <a:off x="7158165" y="1790670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– 2Week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3C11D5E-B697-B2F2-E2E3-D6D7FFCBCA29}"/>
              </a:ext>
            </a:extLst>
          </p:cNvPr>
          <p:cNvSpPr/>
          <p:nvPr/>
        </p:nvSpPr>
        <p:spPr>
          <a:xfrm>
            <a:off x="7158165" y="2537250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+ 4Week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5ACFC10-1A63-3CC4-E6BD-38E2ADE26A13}"/>
              </a:ext>
            </a:extLst>
          </p:cNvPr>
          <p:cNvSpPr/>
          <p:nvPr/>
        </p:nvSpPr>
        <p:spPr>
          <a:xfrm>
            <a:off x="7158165" y="3273962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+ 2Week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406C295-557B-FC4D-12D3-5BFF566ABA01}"/>
              </a:ext>
            </a:extLst>
          </p:cNvPr>
          <p:cNvSpPr/>
          <p:nvPr/>
        </p:nvSpPr>
        <p:spPr>
          <a:xfrm>
            <a:off x="7158165" y="4003417"/>
            <a:ext cx="1096317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Week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7DB3C2B-DD06-207F-8F6E-DC2A210BF135}"/>
              </a:ext>
            </a:extLst>
          </p:cNvPr>
          <p:cNvSpPr/>
          <p:nvPr/>
        </p:nvSpPr>
        <p:spPr>
          <a:xfrm>
            <a:off x="7153830" y="4736178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– 2Week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3942214-BB26-4C87-586B-20BF43DEC3F6}"/>
              </a:ext>
            </a:extLst>
          </p:cNvPr>
          <p:cNvSpPr/>
          <p:nvPr/>
        </p:nvSpPr>
        <p:spPr>
          <a:xfrm>
            <a:off x="10678392" y="5257038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06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6C8509E-274D-BECB-21A0-E92CF20ADD11}"/>
              </a:ext>
            </a:extLst>
          </p:cNvPr>
          <p:cNvSpPr/>
          <p:nvPr/>
        </p:nvSpPr>
        <p:spPr>
          <a:xfrm>
            <a:off x="10678392" y="5407676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F4A6845-6815-0C29-E911-4791475E799F}"/>
              </a:ext>
            </a:extLst>
          </p:cNvPr>
          <p:cNvSpPr/>
          <p:nvPr/>
        </p:nvSpPr>
        <p:spPr>
          <a:xfrm>
            <a:off x="7153830" y="5480407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Week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CE4822E-4F8B-C18C-8093-5A7E928F62D7}"/>
              </a:ext>
            </a:extLst>
          </p:cNvPr>
          <p:cNvSpPr/>
          <p:nvPr/>
        </p:nvSpPr>
        <p:spPr>
          <a:xfrm>
            <a:off x="6397625" y="4165260"/>
            <a:ext cx="5260196" cy="2274544"/>
          </a:xfrm>
          <a:prstGeom prst="roundRect">
            <a:avLst/>
          </a:prstGeom>
          <a:noFill/>
          <a:ln w="19050" cap="flat">
            <a:solidFill>
              <a:schemeClr val="accent6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899D3B0-CA48-31DC-D1DF-E749A9E7E92F}"/>
              </a:ext>
            </a:extLst>
          </p:cNvPr>
          <p:cNvSpPr/>
          <p:nvPr/>
        </p:nvSpPr>
        <p:spPr>
          <a:xfrm>
            <a:off x="6216333" y="3440738"/>
            <a:ext cx="5580667" cy="2214674"/>
          </a:xfrm>
          <a:prstGeom prst="roundRect">
            <a:avLst/>
          </a:prstGeom>
          <a:noFill/>
          <a:ln w="19050" cap="flat">
            <a:solidFill>
              <a:schemeClr val="accent5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9B8196E-3D14-15B7-8321-51101883AF60}"/>
              </a:ext>
            </a:extLst>
          </p:cNvPr>
          <p:cNvSpPr/>
          <p:nvPr/>
        </p:nvSpPr>
        <p:spPr>
          <a:xfrm>
            <a:off x="6077155" y="1156924"/>
            <a:ext cx="5880101" cy="2996689"/>
          </a:xfrm>
          <a:prstGeom prst="roundRect">
            <a:avLst/>
          </a:prstGeom>
          <a:noFill/>
          <a:ln w="19050" cap="flat">
            <a:solidFill>
              <a:srgbClr val="00B0F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8D71320-4716-7008-63BA-79A27753EDD8}"/>
              </a:ext>
            </a:extLst>
          </p:cNvPr>
          <p:cNvSpPr/>
          <p:nvPr/>
        </p:nvSpPr>
        <p:spPr>
          <a:xfrm>
            <a:off x="11720171" y="2437518"/>
            <a:ext cx="453648" cy="40366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 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AC490674-D411-CCB0-963E-3C9DEFEC8AE9}"/>
              </a:ext>
            </a:extLst>
          </p:cNvPr>
          <p:cNvSpPr/>
          <p:nvPr/>
        </p:nvSpPr>
        <p:spPr>
          <a:xfrm>
            <a:off x="11720171" y="4298564"/>
            <a:ext cx="453648" cy="40366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8DD31E2-2C8D-589C-6825-039D85BE15A4}"/>
              </a:ext>
            </a:extLst>
          </p:cNvPr>
          <p:cNvSpPr/>
          <p:nvPr/>
        </p:nvSpPr>
        <p:spPr>
          <a:xfrm>
            <a:off x="11531762" y="5036561"/>
            <a:ext cx="453648" cy="403668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D873A7-9B67-33E8-5B79-FAA4772F5A5E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WW07p2Y2025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EC5FF9-6479-856D-F84E-6E610775630C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8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30136A-35D2-E9AF-202E-117E4995C97E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9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81C77F7-FF05-F73A-8B08-72E1865669CD}"/>
              </a:ext>
            </a:extLst>
          </p:cNvPr>
          <p:cNvSpPr/>
          <p:nvPr/>
        </p:nvSpPr>
        <p:spPr>
          <a:xfrm>
            <a:off x="6374655" y="1239096"/>
            <a:ext cx="5278913" cy="761019"/>
          </a:xfrm>
          <a:prstGeom prst="roundRect">
            <a:avLst/>
          </a:prstGeom>
          <a:noFill/>
          <a:ln w="19050" cap="flat">
            <a:solidFill>
              <a:schemeClr val="accent6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DF2D82B-5857-389D-F05A-5BA3B54BC204}"/>
              </a:ext>
            </a:extLst>
          </p:cNvPr>
          <p:cNvSpPr/>
          <p:nvPr/>
        </p:nvSpPr>
        <p:spPr>
          <a:xfrm>
            <a:off x="11545360" y="1417771"/>
            <a:ext cx="453648" cy="403668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B826D4A-B784-1FBA-C5AC-3B0B5E0CACD0}"/>
              </a:ext>
            </a:extLst>
          </p:cNvPr>
          <p:cNvSpPr/>
          <p:nvPr/>
        </p:nvSpPr>
        <p:spPr>
          <a:xfrm>
            <a:off x="10670618" y="5994575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07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CC832B9-2341-4E2C-14BE-7969E4397CA7}"/>
              </a:ext>
            </a:extLst>
          </p:cNvPr>
          <p:cNvSpPr/>
          <p:nvPr/>
        </p:nvSpPr>
        <p:spPr>
          <a:xfrm>
            <a:off x="10670618" y="6145213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56C90C9-FDAD-71F8-47D1-CCBDD65251C4}"/>
              </a:ext>
            </a:extLst>
          </p:cNvPr>
          <p:cNvSpPr/>
          <p:nvPr/>
        </p:nvSpPr>
        <p:spPr>
          <a:xfrm>
            <a:off x="7162499" y="6209397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@UL PO - 2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Week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E299D87-8BB4-C671-984F-37627A709563}"/>
              </a:ext>
            </a:extLst>
          </p:cNvPr>
          <p:cNvSpPr/>
          <p:nvPr/>
        </p:nvSpPr>
        <p:spPr>
          <a:xfrm rot="19433561">
            <a:off x="5292737" y="3092132"/>
            <a:ext cx="1606530" cy="370486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Old Version</a:t>
            </a:r>
          </a:p>
        </p:txBody>
      </p:sp>
    </p:spTree>
    <p:extLst>
      <p:ext uri="{BB962C8B-B14F-4D97-AF65-F5344CB8AC3E}">
        <p14:creationId xmlns:p14="http://schemas.microsoft.com/office/powerpoint/2010/main" val="335653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CB06C2-A3D9-1E72-E9DD-FB2522EB44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306491" cy="63599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8ECD90-FF7B-429A-8062-0E8361D96091}"/>
              </a:ext>
            </a:extLst>
          </p:cNvPr>
          <p:cNvSpPr txBox="1"/>
          <p:nvPr/>
        </p:nvSpPr>
        <p:spPr>
          <a:xfrm>
            <a:off x="6895821" y="6349027"/>
            <a:ext cx="5106774" cy="4746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100" dirty="0">
                <a:solidFill>
                  <a:srgbClr val="0070C0"/>
                </a:solidFill>
                <a:highlight>
                  <a:srgbClr val="FFFF00"/>
                </a:highlight>
              </a:rPr>
              <a:t>Source : </a:t>
            </a:r>
            <a:r>
              <a:rPr lang="en-US" sz="1100" dirty="0">
                <a:solidFill>
                  <a:srgbClr val="0070C0"/>
                </a:solidFill>
                <a:highlight>
                  <a:srgbClr val="FFFF00"/>
                </a:highlight>
                <a:hlinkClick r:id="rId4"/>
              </a:rPr>
              <a:t>https://docs.intel.com/documents/ClientSilicon/NVL/index.html</a:t>
            </a:r>
            <a:endParaRPr lang="en-US" sz="1100" dirty="0">
              <a:solidFill>
                <a:srgbClr val="0070C0"/>
              </a:solidFill>
              <a:highlight>
                <a:srgbClr val="FFFF00"/>
              </a:highlight>
            </a:endParaRPr>
          </a:p>
          <a:p>
            <a:pPr>
              <a:spcBef>
                <a:spcPts val="600"/>
              </a:spcBef>
            </a:pPr>
            <a:r>
              <a:rPr lang="en-US" sz="1100" dirty="0">
                <a:solidFill>
                  <a:srgbClr val="0070C0"/>
                </a:solidFill>
                <a:highlight>
                  <a:srgbClr val="FFFF00"/>
                </a:highlight>
                <a:hlinkClick r:id="rId5"/>
              </a:rPr>
              <a:t>https://docs.intel.com/documents/ClientSilicon/NVL/Overview/Product.html</a:t>
            </a:r>
            <a:r>
              <a:rPr lang="en-US" sz="1100" dirty="0">
                <a:solidFill>
                  <a:srgbClr val="0070C0"/>
                </a:solidFill>
                <a:highlight>
                  <a:srgbClr val="FFFF00"/>
                </a:highligh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8424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EAC8D-AAA5-AAC4-AAC3-F201D02B6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88E6BD03-2B26-6C33-187A-E514714E1264}"/>
              </a:ext>
            </a:extLst>
          </p:cNvPr>
          <p:cNvSpPr txBox="1">
            <a:spLocks/>
          </p:cNvSpPr>
          <p:nvPr/>
        </p:nvSpPr>
        <p:spPr>
          <a:xfrm>
            <a:off x="571705" y="-6248"/>
            <a:ext cx="11010901" cy="70551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Autofit/>
          </a:bodyPr>
          <a:lstStyle>
            <a:lvl1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52525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lang="en-US" sz="3600" dirty="0">
                <a:solidFill>
                  <a:schemeClr val="bg2"/>
                </a:solidFill>
              </a:rPr>
              <a:t>, 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UPH, UL RVP SKU Strategy 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(converged package)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08BFEB8-3B31-6D89-5916-2D254ABEE627}"/>
              </a:ext>
            </a:extLst>
          </p:cNvPr>
          <p:cNvSpPr/>
          <p:nvPr/>
        </p:nvSpPr>
        <p:spPr>
          <a:xfrm>
            <a:off x="567622" y="716656"/>
            <a:ext cx="5292607" cy="216736"/>
          </a:xfrm>
          <a:prstGeom prst="rect">
            <a:avLst/>
          </a:prstGeom>
          <a:noFill/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36576" rIns="50800" bIns="36576" numCol="1" spcCol="38100" rtlCol="0" anchor="t">
            <a:noAutofit/>
          </a:bodyPr>
          <a:lstStyle/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Silicon/ Package info</a:t>
            </a:r>
          </a:p>
        </p:txBody>
      </p:sp>
      <p:graphicFrame>
        <p:nvGraphicFramePr>
          <p:cNvPr id="23" name="Table 7">
            <a:extLst>
              <a:ext uri="{FF2B5EF4-FFF2-40B4-BE49-F238E27FC236}">
                <a16:creationId xmlns:a16="http://schemas.microsoft.com/office/drawing/2014/main" id="{77DCB97D-6EF4-7560-E4DF-B9F1270A1554}"/>
              </a:ext>
            </a:extLst>
          </p:cNvPr>
          <p:cNvGraphicFramePr>
            <a:graphicFrameLocks/>
          </p:cNvGraphicFramePr>
          <p:nvPr/>
        </p:nvGraphicFramePr>
        <p:xfrm>
          <a:off x="571705" y="946862"/>
          <a:ext cx="5288524" cy="1399032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576461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712287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578967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597346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2050688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  <a:gridCol w="772775">
                  <a:extLst>
                    <a:ext uri="{9D8B030D-6E8A-4147-A177-3AD203B41FA5}">
                      <a16:colId xmlns:a16="http://schemas.microsoft.com/office/drawing/2014/main" val="2231070927"/>
                    </a:ext>
                  </a:extLst>
                </a:gridCol>
              </a:tblGrid>
              <a:tr h="252161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Segment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CPU &amp; PCH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GPU &amp; NPU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PL1 Range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Memory 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PCB Type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155115">
                <a:tc rowSpan="5"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Hx</a:t>
                      </a:r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UPH</a:t>
                      </a: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UL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8+16+4/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4+4+4/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4+0+4/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2+0+4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+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Optional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PCH - IOE  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192EU/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64EU/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32EU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&amp;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NPU6 - 4Tile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15-85W 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@8000MT/s 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strike="sngStrike" dirty="0">
                          <a:solidFill>
                            <a:srgbClr val="FF0000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@7200MT/s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sngStrike" dirty="0">
                          <a:solidFill>
                            <a:srgbClr val="FF0000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89256197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2DPC @5600MT/s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35207425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MD, CAMM @ 8533MT/s</a:t>
                      </a:r>
                      <a:endParaRPr lang="en-US" sz="900" strike="sngStrike" dirty="0">
                        <a:solidFill>
                          <a:schemeClr val="accent4"/>
                        </a:solidFill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 &amp;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2047792394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 @ 9600MT/s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T4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537181361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398A2BCE-1A25-E671-4FAA-9120960EB989}"/>
              </a:ext>
            </a:extLst>
          </p:cNvPr>
          <p:cNvSpPr txBox="1"/>
          <p:nvPr/>
        </p:nvSpPr>
        <p:spPr>
          <a:xfrm>
            <a:off x="550114" y="2359364"/>
            <a:ext cx="5282048" cy="1669403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950" b="1" i="0" u="sng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strategy assumptions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, UPH &amp; UL segments are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package compatible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&amp; some RVPs are common across segments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dirty="0">
                <a:solidFill>
                  <a:schemeClr val="tx1"/>
                </a:solidFill>
                <a:latin typeface="Intel Clear"/>
              </a:rPr>
              <a:t>No dedicated 8L mainstream mid loss  RVP planned for DDR5 validation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of UL, RVP01 (10L premium mid loss) is planned for the same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Chrome support in high level same as  PTL, RVP05 &amp; RVP01  with BOM SKU approach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HSIO/ LSIO interfaces PDG trace length same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for </a:t>
            </a:r>
            <a:r>
              <a:rPr lang="en-US" sz="950" b="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, UPH and UL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RVP’s w/ PCH IOE MB socked can configured as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with and without PCH-IOE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(via board straps + separate IFWI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01, 02, 03, 04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HPPB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. &amp;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05 &amp; 06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NVDC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schedule commit assumes all the HW BOM (3PE &amp; Intel) will be available on time</a:t>
            </a:r>
            <a:endParaRPr kumimoji="0" lang="en-US" sz="9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1100" kern="1200" dirty="0">
              <a:solidFill>
                <a:schemeClr val="tx1"/>
              </a:solidFill>
              <a:latin typeface="Intel Clear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99378D7-235B-489A-C740-D6D092F1EA21}"/>
              </a:ext>
            </a:extLst>
          </p:cNvPr>
          <p:cNvSpPr txBox="1"/>
          <p:nvPr/>
        </p:nvSpPr>
        <p:spPr>
          <a:xfrm>
            <a:off x="557466" y="4028767"/>
            <a:ext cx="5282048" cy="2411036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tabLst/>
              <a:defRPr/>
            </a:pPr>
            <a:r>
              <a:rPr lang="en-US" sz="950" u="sng" dirty="0">
                <a:solidFill>
                  <a:schemeClr val="tx1"/>
                </a:solidFill>
                <a:latin typeface="Intel Clear"/>
              </a:rPr>
              <a:t>Opens &amp; Risks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RVP07 removal &amp; UL DDR5 validation using RVP01, risk assessment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w/ memory SI WIP</a:t>
            </a:r>
          </a:p>
          <a:p>
            <a:pPr marL="171450" indent="-171450">
              <a:spcBef>
                <a:spcPts val="80"/>
              </a:spcBef>
              <a:spcAft>
                <a:spcPts val="80"/>
              </a:spcAft>
              <a:buFont typeface="Arial" panose="020B0604020202020204" pitchFamily="34" charset="0"/>
              <a:buChar char="•"/>
              <a:defRPr/>
            </a:pPr>
            <a:r>
              <a:rPr lang="en-US" sz="950" dirty="0">
                <a:solidFill>
                  <a:schemeClr val="tx1"/>
                </a:solidFill>
                <a:latin typeface="Intel Clear"/>
              </a:rPr>
              <a:t>UL segment low-cost PD demonstration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is open. WP vs RVP06 BOM, d</a:t>
            </a: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iscussions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WIP.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UL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DDR5 segment  minimal chrome support w/RVP01,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discussions WIP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Ask for 10L </a:t>
            </a:r>
            <a:r>
              <a:rPr kumimoji="0" lang="en-US" sz="950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Std. loss </a:t>
            </a:r>
            <a:r>
              <a:rPr lang="en-US" sz="950" u="sng" dirty="0">
                <a:solidFill>
                  <a:srgbClr val="FF0000"/>
                </a:solidFill>
                <a:latin typeface="Intel Clear"/>
              </a:rPr>
              <a:t>T</a:t>
            </a:r>
            <a:r>
              <a:rPr kumimoji="0" lang="en-US" sz="950" i="0" u="sng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hinner</a:t>
            </a:r>
            <a:r>
              <a:rPr kumimoji="0" lang="en-US" sz="950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dielectric</a:t>
            </a:r>
            <a:r>
              <a:rPr kumimoji="0" lang="en-US" sz="950" i="0" u="sng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stack-up support for RVP05 is under discussion.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25% impact for HSIO/ LSIO topologies, IO topologies RVP impact and mitigation is open.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Common RVP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wide TDP range PD/ PI </a:t>
            </a:r>
            <a:r>
              <a:rPr lang="en-US" sz="950" dirty="0">
                <a:solidFill>
                  <a:srgbClr val="FF0000"/>
                </a:solidFill>
                <a:latin typeface="Intel Clear"/>
              </a:rPr>
              <a:t>LL (4 vs 2.5 Hx </a:t>
            </a:r>
            <a:r>
              <a:rPr lang="en-US" sz="950" dirty="0" err="1">
                <a:solidFill>
                  <a:srgbClr val="FF0000"/>
                </a:solidFill>
                <a:latin typeface="Intel Clear"/>
              </a:rPr>
              <a:t>mOhm</a:t>
            </a:r>
            <a:r>
              <a:rPr lang="en-US" sz="950" dirty="0">
                <a:solidFill>
                  <a:srgbClr val="FF0000"/>
                </a:solidFill>
                <a:latin typeface="Intel Clear"/>
              </a:rPr>
              <a:t>)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requirements BOM SKU’s WIP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TBT 80G RBR solder down EV &amp; PCIe FV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topologies need to re-align with SI, EV&amp;FV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Package ball map </a:t>
            </a:r>
            <a:r>
              <a:rPr lang="en-US" sz="950" b="0" dirty="0">
                <a:solidFill>
                  <a:srgbClr val="FF0000"/>
                </a:solidFill>
                <a:latin typeface="Intel Clear"/>
              </a:rPr>
              <a:t>(soft vs final) freeze changes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can potentially cause </a:t>
            </a:r>
            <a:r>
              <a:rPr lang="en-US" sz="950" b="0" dirty="0">
                <a:solidFill>
                  <a:srgbClr val="FF0000"/>
                </a:solidFill>
                <a:latin typeface="Intel Clear"/>
              </a:rPr>
              <a:t>ERB coverage gap</a:t>
            </a:r>
          </a:p>
          <a:p>
            <a:pPr marL="603250" lvl="1" indent="-171450">
              <a:spcBef>
                <a:spcPts val="80"/>
              </a:spcBef>
              <a:spcAft>
                <a:spcPts val="80"/>
              </a:spcAft>
              <a:defRPr/>
            </a:pPr>
            <a:r>
              <a:rPr lang="en-US" sz="950" dirty="0">
                <a:solidFill>
                  <a:schemeClr val="tx1"/>
                </a:solidFill>
                <a:latin typeface="Intel Clear"/>
              </a:rPr>
              <a:t>Changes post WW06 soft ball map freeze and associated PDG 0.7 can impact delta RVP SKU’s availability commit.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Newly enabling HW BOM (RBR, UFS re-driver, eUSB2 repeater </a:t>
            </a: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etc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) ES sample quality issues can potentially cause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that IO port/ module non-functional</a:t>
            </a:r>
          </a:p>
          <a:p>
            <a:pPr marL="171450" indent="-171450">
              <a:spcBef>
                <a:spcPts val="80"/>
              </a:spcBef>
              <a:spcAft>
                <a:spcPts val="8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EV specific topologies (min/ max/ re driver less etc.) can potentially change RVP final IO mapping/ floorplan</a:t>
            </a:r>
            <a:endParaRPr lang="en-US" sz="900" b="0" dirty="0">
              <a:solidFill>
                <a:srgbClr val="525252"/>
              </a:solidFill>
              <a:latin typeface="Intel Clear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2CFAB4C7-C56E-0810-8742-45F828DA5968}"/>
              </a:ext>
            </a:extLst>
          </p:cNvPr>
          <p:cNvSpPr txBox="1">
            <a:spLocks/>
          </p:cNvSpPr>
          <p:nvPr/>
        </p:nvSpPr>
        <p:spPr>
          <a:xfrm>
            <a:off x="6374655" y="699269"/>
            <a:ext cx="5288525" cy="5697197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228600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marR="0" indent="-2032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marR="0" indent="-197644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marL="0" marR="0" indent="5715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6858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8001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9144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NVL </a:t>
            </a:r>
            <a:r>
              <a:rPr lang="en-US" sz="24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Hx</a:t>
            </a:r>
            <a:r>
              <a:rPr lang="en-US" sz="24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-UPH-UL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 RVP SKU Strategy</a:t>
            </a:r>
          </a:p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15B9B16E-C7BE-B880-15F0-6DA43D730931}"/>
              </a:ext>
            </a:extLst>
          </p:cNvPr>
          <p:cNvGraphicFramePr/>
          <p:nvPr/>
        </p:nvGraphicFramePr>
        <p:xfrm>
          <a:off x="6451561" y="1250742"/>
          <a:ext cx="5018460" cy="45942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CE09089B-D6B0-BB98-9D0D-DA0457304855}"/>
              </a:ext>
            </a:extLst>
          </p:cNvPr>
          <p:cNvSpPr/>
          <p:nvPr/>
        </p:nvSpPr>
        <p:spPr>
          <a:xfrm>
            <a:off x="10674493" y="1630338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01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12A3072-9753-5DB6-5E92-F6909DA394E7}"/>
              </a:ext>
            </a:extLst>
          </p:cNvPr>
          <p:cNvSpPr/>
          <p:nvPr/>
        </p:nvSpPr>
        <p:spPr>
          <a:xfrm>
            <a:off x="10674493" y="2391231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02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9EB24E0-4AD3-81F9-2DCB-ABA0D98987DE}"/>
              </a:ext>
            </a:extLst>
          </p:cNvPr>
          <p:cNvSpPr/>
          <p:nvPr/>
        </p:nvSpPr>
        <p:spPr>
          <a:xfrm>
            <a:off x="10682291" y="3175053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03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4FF29D0-4013-6D97-90A0-DD2E4632086C}"/>
              </a:ext>
            </a:extLst>
          </p:cNvPr>
          <p:cNvSpPr/>
          <p:nvPr/>
        </p:nvSpPr>
        <p:spPr>
          <a:xfrm>
            <a:off x="10690089" y="3947340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4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6280591-1D19-60E0-BA3C-FBB10417C1B3}"/>
              </a:ext>
            </a:extLst>
          </p:cNvPr>
          <p:cNvSpPr/>
          <p:nvPr/>
        </p:nvSpPr>
        <p:spPr>
          <a:xfrm>
            <a:off x="10674493" y="4699880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05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8C38FA1-288C-422F-829B-668F031C23DA}"/>
              </a:ext>
            </a:extLst>
          </p:cNvPr>
          <p:cNvSpPr/>
          <p:nvPr/>
        </p:nvSpPr>
        <p:spPr>
          <a:xfrm>
            <a:off x="6374655" y="5991295"/>
            <a:ext cx="5298677" cy="360575"/>
          </a:xfrm>
          <a:prstGeom prst="roundRect">
            <a:avLst/>
          </a:prstGeom>
          <a:solidFill>
            <a:srgbClr val="FFFF00"/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Helvetica Neue Medium"/>
                <a:cs typeface="Helvetica Neue Medium"/>
                <a:sym typeface="Helvetica Neue Medium"/>
              </a:rPr>
              <a:t>RVP 07 : Dedicated RVP for UL DDR5 support is removed </a:t>
            </a:r>
          </a:p>
          <a:p>
            <a:pPr marL="171450" marR="0" lvl="0" indent="-17145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/>
              <a:buChar char="•"/>
              <a:tabLst/>
              <a:defRPr/>
            </a:pPr>
            <a:r>
              <a:rPr lang="en-US" sz="1000" b="1" dirty="0">
                <a:solidFill>
                  <a:srgbClr val="FF0000"/>
                </a:solidFill>
                <a:ea typeface="Helvetica Neue Medium"/>
                <a:cs typeface="Helvetica Neue Medium"/>
                <a:sym typeface="Helvetica Neue Medium"/>
              </a:rPr>
              <a:t>W</a:t>
            </a: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Helvetica Neue Medium"/>
                <a:cs typeface="Helvetica Neue Medium"/>
                <a:sym typeface="Helvetica Neue Medium"/>
              </a:rPr>
              <a:t>ill use RVP01 for UL DDR5 validation (memory SI risk assessment WIP)</a:t>
            </a:r>
            <a:endParaRPr kumimoji="0" lang="en-US" sz="6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AD16F38-3FBC-5194-5FDC-B1A14A55E840}"/>
              </a:ext>
            </a:extLst>
          </p:cNvPr>
          <p:cNvSpPr/>
          <p:nvPr/>
        </p:nvSpPr>
        <p:spPr>
          <a:xfrm>
            <a:off x="10674493" y="1776642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0A919B7-5D0B-12D1-03E0-BDC00D2E9AA5}"/>
              </a:ext>
            </a:extLst>
          </p:cNvPr>
          <p:cNvSpPr/>
          <p:nvPr/>
        </p:nvSpPr>
        <p:spPr>
          <a:xfrm>
            <a:off x="10674493" y="4846184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544F28-375B-52FD-F513-DB34259FBE86}"/>
              </a:ext>
            </a:extLst>
          </p:cNvPr>
          <p:cNvSpPr/>
          <p:nvPr/>
        </p:nvSpPr>
        <p:spPr>
          <a:xfrm>
            <a:off x="10690089" y="4086386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, UPH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62F7C68-3043-AD61-A0FB-AF346F3DEA64}"/>
              </a:ext>
            </a:extLst>
          </p:cNvPr>
          <p:cNvSpPr/>
          <p:nvPr/>
        </p:nvSpPr>
        <p:spPr>
          <a:xfrm>
            <a:off x="10682291" y="3314738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9144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CF2E665-5E3C-B447-607B-9C528F499B25}"/>
              </a:ext>
            </a:extLst>
          </p:cNvPr>
          <p:cNvSpPr/>
          <p:nvPr/>
        </p:nvSpPr>
        <p:spPr>
          <a:xfrm>
            <a:off x="10674493" y="2537535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3C52CB-82B1-3434-9E71-F149924DD055}"/>
              </a:ext>
            </a:extLst>
          </p:cNvPr>
          <p:cNvSpPr/>
          <p:nvPr/>
        </p:nvSpPr>
        <p:spPr>
          <a:xfrm>
            <a:off x="7149496" y="1827471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– 2Week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4BFBBEE-23E3-BE12-1721-C190C0180474}"/>
              </a:ext>
            </a:extLst>
          </p:cNvPr>
          <p:cNvSpPr/>
          <p:nvPr/>
        </p:nvSpPr>
        <p:spPr>
          <a:xfrm>
            <a:off x="7153831" y="2598210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+ 4Week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D46429-A221-06DE-311E-70FCC90FCB63}"/>
              </a:ext>
            </a:extLst>
          </p:cNvPr>
          <p:cNvSpPr/>
          <p:nvPr/>
        </p:nvSpPr>
        <p:spPr>
          <a:xfrm>
            <a:off x="7158165" y="3363915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+ 2Week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4532B3E-674A-3E9A-5CC6-B39399470DE6}"/>
              </a:ext>
            </a:extLst>
          </p:cNvPr>
          <p:cNvSpPr/>
          <p:nvPr/>
        </p:nvSpPr>
        <p:spPr>
          <a:xfrm>
            <a:off x="7149496" y="4122899"/>
            <a:ext cx="1096317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Week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1392646-EAFB-F6E9-A693-3B8B2833A5AC}"/>
              </a:ext>
            </a:extLst>
          </p:cNvPr>
          <p:cNvSpPr/>
          <p:nvPr/>
        </p:nvSpPr>
        <p:spPr>
          <a:xfrm>
            <a:off x="7153830" y="4903844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– 2Week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062AC13-43E8-BCCD-89DE-22C4DA58FE1C}"/>
              </a:ext>
            </a:extLst>
          </p:cNvPr>
          <p:cNvSpPr/>
          <p:nvPr/>
        </p:nvSpPr>
        <p:spPr>
          <a:xfrm>
            <a:off x="10678392" y="5474208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06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05AE2AD-897A-AB11-C981-F7F98A983EE4}"/>
              </a:ext>
            </a:extLst>
          </p:cNvPr>
          <p:cNvSpPr/>
          <p:nvPr/>
        </p:nvSpPr>
        <p:spPr>
          <a:xfrm>
            <a:off x="10678392" y="5624846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0DC41B1-5376-2E14-F043-A34B306C601D}"/>
              </a:ext>
            </a:extLst>
          </p:cNvPr>
          <p:cNvSpPr/>
          <p:nvPr/>
        </p:nvSpPr>
        <p:spPr>
          <a:xfrm>
            <a:off x="7158165" y="5662732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Week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AC1342C-F22B-F811-53F4-F3267D12FCEA}"/>
              </a:ext>
            </a:extLst>
          </p:cNvPr>
          <p:cNvSpPr/>
          <p:nvPr/>
        </p:nvSpPr>
        <p:spPr>
          <a:xfrm>
            <a:off x="6364016" y="4321972"/>
            <a:ext cx="5293805" cy="1523019"/>
          </a:xfrm>
          <a:prstGeom prst="roundRect">
            <a:avLst/>
          </a:prstGeom>
          <a:noFill/>
          <a:ln w="28575" cap="flat">
            <a:solidFill>
              <a:schemeClr val="accent6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FC3867-3667-ADE1-FEF9-2825729112A8}"/>
              </a:ext>
            </a:extLst>
          </p:cNvPr>
          <p:cNvSpPr/>
          <p:nvPr/>
        </p:nvSpPr>
        <p:spPr>
          <a:xfrm>
            <a:off x="6216333" y="3548504"/>
            <a:ext cx="5580667" cy="2371261"/>
          </a:xfrm>
          <a:prstGeom prst="roundRect">
            <a:avLst/>
          </a:prstGeom>
          <a:noFill/>
          <a:ln w="28575" cap="flat">
            <a:solidFill>
              <a:schemeClr val="accent5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9D6553B-3DF9-86B3-1CD4-4C265B024F01}"/>
              </a:ext>
            </a:extLst>
          </p:cNvPr>
          <p:cNvSpPr/>
          <p:nvPr/>
        </p:nvSpPr>
        <p:spPr>
          <a:xfrm>
            <a:off x="6077155" y="1156924"/>
            <a:ext cx="5880101" cy="3116862"/>
          </a:xfrm>
          <a:prstGeom prst="roundRect">
            <a:avLst/>
          </a:prstGeom>
          <a:noFill/>
          <a:ln w="28575" cap="flat">
            <a:solidFill>
              <a:srgbClr val="00B0F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48E64F4-4766-0FDB-27EA-E76B64694DB7}"/>
              </a:ext>
            </a:extLst>
          </p:cNvPr>
          <p:cNvSpPr/>
          <p:nvPr/>
        </p:nvSpPr>
        <p:spPr>
          <a:xfrm>
            <a:off x="11727523" y="2437518"/>
            <a:ext cx="453648" cy="40366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 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5D4B1B3-9739-5A16-2D9A-A06A588642C5}"/>
              </a:ext>
            </a:extLst>
          </p:cNvPr>
          <p:cNvSpPr/>
          <p:nvPr/>
        </p:nvSpPr>
        <p:spPr>
          <a:xfrm>
            <a:off x="11727523" y="4321215"/>
            <a:ext cx="453648" cy="40366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7AFA5F3D-708D-DEB5-82CB-E143B3DFA637}"/>
              </a:ext>
            </a:extLst>
          </p:cNvPr>
          <p:cNvSpPr/>
          <p:nvPr/>
        </p:nvSpPr>
        <p:spPr>
          <a:xfrm>
            <a:off x="11546789" y="4962842"/>
            <a:ext cx="453648" cy="403668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3B66B7-496B-B1F1-818D-E0F3984BA4C2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WW05p5Y2025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CBCCD5A-C99F-CF40-A60D-85DEF5A7F2B4}"/>
              </a:ext>
            </a:extLst>
          </p:cNvPr>
          <p:cNvSpPr txBox="1"/>
          <p:nvPr/>
        </p:nvSpPr>
        <p:spPr>
          <a:xfrm>
            <a:off x="10237580" y="143147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8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133DC13-6DFB-3817-7203-8FD446F6E157}"/>
              </a:ext>
            </a:extLst>
          </p:cNvPr>
          <p:cNvSpPr txBox="1"/>
          <p:nvPr/>
        </p:nvSpPr>
        <p:spPr>
          <a:xfrm>
            <a:off x="10855604" y="343642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9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1C29DCC-1FC6-D3E6-EF20-A2559CA4821B}"/>
              </a:ext>
            </a:extLst>
          </p:cNvPr>
          <p:cNvSpPr/>
          <p:nvPr/>
        </p:nvSpPr>
        <p:spPr>
          <a:xfrm>
            <a:off x="6359763" y="1239096"/>
            <a:ext cx="5293805" cy="761019"/>
          </a:xfrm>
          <a:prstGeom prst="roundRect">
            <a:avLst/>
          </a:prstGeom>
          <a:noFill/>
          <a:ln w="28575" cap="flat">
            <a:solidFill>
              <a:schemeClr val="accent6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10D137B-CB73-5DDA-4789-68E96354F414}"/>
              </a:ext>
            </a:extLst>
          </p:cNvPr>
          <p:cNvSpPr/>
          <p:nvPr/>
        </p:nvSpPr>
        <p:spPr>
          <a:xfrm>
            <a:off x="11546789" y="1417771"/>
            <a:ext cx="453648" cy="403668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54DD99-B157-17BC-6D17-0DD44E0EB941}"/>
              </a:ext>
            </a:extLst>
          </p:cNvPr>
          <p:cNvSpPr/>
          <p:nvPr/>
        </p:nvSpPr>
        <p:spPr>
          <a:xfrm rot="19433561">
            <a:off x="5292737" y="3092132"/>
            <a:ext cx="1606530" cy="370486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Old Version</a:t>
            </a:r>
          </a:p>
        </p:txBody>
      </p:sp>
    </p:spTree>
    <p:extLst>
      <p:ext uri="{BB962C8B-B14F-4D97-AF65-F5344CB8AC3E}">
        <p14:creationId xmlns:p14="http://schemas.microsoft.com/office/powerpoint/2010/main" val="47349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A48A4-0C1F-39FE-8D6F-61FF3F726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1F0C4-021F-DEBD-D571-240050E20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352" y="20591"/>
            <a:ext cx="11010816" cy="952499"/>
          </a:xfrm>
        </p:spPr>
        <p:txBody>
          <a:bodyPr anchor="ctr"/>
          <a:lstStyle/>
          <a:p>
            <a:r>
              <a:rPr lang="en-US" dirty="0"/>
              <a:t>NVL Hx-UPH RVP BOM SKU summary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CE88FE3-6C1D-C72B-671C-D593A113520D}"/>
              </a:ext>
            </a:extLst>
          </p:cNvPr>
          <p:cNvGraphicFramePr>
            <a:graphicFrameLocks noGrp="1"/>
          </p:cNvGraphicFramePr>
          <p:nvPr/>
        </p:nvGraphicFramePr>
        <p:xfrm>
          <a:off x="148475" y="801822"/>
          <a:ext cx="11510171" cy="5656812"/>
        </p:xfrm>
        <a:graphic>
          <a:graphicData uri="http://schemas.openxmlformats.org/drawingml/2006/table">
            <a:tbl>
              <a:tblPr/>
              <a:tblGrid>
                <a:gridCol w="306558">
                  <a:extLst>
                    <a:ext uri="{9D8B030D-6E8A-4147-A177-3AD203B41FA5}">
                      <a16:colId xmlns:a16="http://schemas.microsoft.com/office/drawing/2014/main" val="1534154373"/>
                    </a:ext>
                  </a:extLst>
                </a:gridCol>
                <a:gridCol w="550374">
                  <a:extLst>
                    <a:ext uri="{9D8B030D-6E8A-4147-A177-3AD203B41FA5}">
                      <a16:colId xmlns:a16="http://schemas.microsoft.com/office/drawing/2014/main" val="265911185"/>
                    </a:ext>
                  </a:extLst>
                </a:gridCol>
                <a:gridCol w="507037">
                  <a:extLst>
                    <a:ext uri="{9D8B030D-6E8A-4147-A177-3AD203B41FA5}">
                      <a16:colId xmlns:a16="http://schemas.microsoft.com/office/drawing/2014/main" val="1275428053"/>
                    </a:ext>
                  </a:extLst>
                </a:gridCol>
                <a:gridCol w="1521111">
                  <a:extLst>
                    <a:ext uri="{9D8B030D-6E8A-4147-A177-3AD203B41FA5}">
                      <a16:colId xmlns:a16="http://schemas.microsoft.com/office/drawing/2014/main" val="1881339401"/>
                    </a:ext>
                  </a:extLst>
                </a:gridCol>
                <a:gridCol w="1209088">
                  <a:extLst>
                    <a:ext uri="{9D8B030D-6E8A-4147-A177-3AD203B41FA5}">
                      <a16:colId xmlns:a16="http://schemas.microsoft.com/office/drawing/2014/main" val="465134730"/>
                    </a:ext>
                  </a:extLst>
                </a:gridCol>
                <a:gridCol w="463700">
                  <a:extLst>
                    <a:ext uri="{9D8B030D-6E8A-4147-A177-3AD203B41FA5}">
                      <a16:colId xmlns:a16="http://schemas.microsoft.com/office/drawing/2014/main" val="3535881590"/>
                    </a:ext>
                  </a:extLst>
                </a:gridCol>
                <a:gridCol w="520038">
                  <a:extLst>
                    <a:ext uri="{9D8B030D-6E8A-4147-A177-3AD203B41FA5}">
                      <a16:colId xmlns:a16="http://schemas.microsoft.com/office/drawing/2014/main" val="2194361661"/>
                    </a:ext>
                  </a:extLst>
                </a:gridCol>
                <a:gridCol w="377028">
                  <a:extLst>
                    <a:ext uri="{9D8B030D-6E8A-4147-A177-3AD203B41FA5}">
                      <a16:colId xmlns:a16="http://schemas.microsoft.com/office/drawing/2014/main" val="927710094"/>
                    </a:ext>
                  </a:extLst>
                </a:gridCol>
                <a:gridCol w="2400841">
                  <a:extLst>
                    <a:ext uri="{9D8B030D-6E8A-4147-A177-3AD203B41FA5}">
                      <a16:colId xmlns:a16="http://schemas.microsoft.com/office/drawing/2014/main" val="2232194936"/>
                    </a:ext>
                  </a:extLst>
                </a:gridCol>
                <a:gridCol w="845062">
                  <a:extLst>
                    <a:ext uri="{9D8B030D-6E8A-4147-A177-3AD203B41FA5}">
                      <a16:colId xmlns:a16="http://schemas.microsoft.com/office/drawing/2014/main" val="1874565602"/>
                    </a:ext>
                  </a:extLst>
                </a:gridCol>
                <a:gridCol w="563374">
                  <a:extLst>
                    <a:ext uri="{9D8B030D-6E8A-4147-A177-3AD203B41FA5}">
                      <a16:colId xmlns:a16="http://schemas.microsoft.com/office/drawing/2014/main" val="1465350550"/>
                    </a:ext>
                  </a:extLst>
                </a:gridCol>
                <a:gridCol w="559041">
                  <a:extLst>
                    <a:ext uri="{9D8B030D-6E8A-4147-A177-3AD203B41FA5}">
                      <a16:colId xmlns:a16="http://schemas.microsoft.com/office/drawing/2014/main" val="2264284795"/>
                    </a:ext>
                  </a:extLst>
                </a:gridCol>
                <a:gridCol w="963649">
                  <a:extLst>
                    <a:ext uri="{9D8B030D-6E8A-4147-A177-3AD203B41FA5}">
                      <a16:colId xmlns:a16="http://schemas.microsoft.com/office/drawing/2014/main" val="1429797302"/>
                    </a:ext>
                  </a:extLst>
                </a:gridCol>
                <a:gridCol w="723270">
                  <a:extLst>
                    <a:ext uri="{9D8B030D-6E8A-4147-A177-3AD203B41FA5}">
                      <a16:colId xmlns:a16="http://schemas.microsoft.com/office/drawing/2014/main" val="3849369570"/>
                    </a:ext>
                  </a:extLst>
                </a:gridCol>
              </a:tblGrid>
              <a:tr h="4285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Si#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Segment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Base Board#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RVP SKU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SKU/ BOM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PI/ LL Optimization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RVP SKU Code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BOM SKU Si#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RVP Base board SKU + BOM SKU</a:t>
                      </a:r>
                      <a:b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FFFF00"/>
                          </a:solidFill>
                          <a:effectLst/>
                          <a:latin typeface="Intel Clear" panose="020B0604020203020204" pitchFamily="34" charset="0"/>
                        </a:rPr>
                        <a:t>(Please note - SKU name will change later with MySamples Tool name)</a:t>
                      </a:r>
                      <a:endParaRPr lang="en-US" sz="900" b="0" i="0" u="none" strike="noStrike">
                        <a:solidFill>
                          <a:srgbClr val="FFFFFF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Validation Config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SoC Support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PCH IOE Support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Memory Support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PCB Type </a:t>
                      </a:r>
                      <a:b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(POR L# + RVP L#)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956577"/>
                  </a:ext>
                </a:extLst>
              </a:tr>
              <a:tr h="292659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 DDR5 SODIMM 1DPC T3 with PCH IOE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1DPC T3 with PCH IOE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Volume runner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 </a:t>
                      </a:r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(Not POR)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nl-NL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DDR5 SODIMM 1DPC @ 8000 MT/s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3805359"/>
                  </a:ext>
                </a:extLst>
              </a:tr>
              <a:tr h="2511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012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1DPC T3 with PCH IOE PnP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166264"/>
                  </a:ext>
                </a:extLst>
              </a:tr>
              <a:tr h="2568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Board SKU</a:t>
                      </a:r>
                    </a:p>
                  </a:txBody>
                  <a:tcPr marL="64208" marR="2378" marT="2378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013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1DPC T3 with PCH IOE PPV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(Hx)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11471139"/>
                  </a:ext>
                </a:extLst>
              </a:tr>
              <a:tr h="3219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02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 DDR5 SODIMM 2DPC T3 dTBT with PCH IOE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021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4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2DPC T3 dTBT with PCH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 </a:t>
                      </a:r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(Not POR)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DDR5 SODIMM 2DPC @ 5600 MT/s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0525431"/>
                  </a:ext>
                </a:extLst>
              </a:tr>
              <a:tr h="25683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 LP5x CAMM w/DBI T3 w/ PCH IOE AIC support (for NEX-ECG only)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5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CAMM T3 without PCH IOE AIC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  </a:t>
                      </a:r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(w/ DBI Not POR)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pl-PL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CAMM w/DBI @ 8533 MT/s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04749"/>
                  </a:ext>
                </a:extLst>
              </a:tr>
              <a:tr h="2568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032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6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CAMM T3 without PCH IOE AIC PnP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140470"/>
                  </a:ext>
                </a:extLst>
              </a:tr>
              <a:tr h="2568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033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7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CAMM T3 with PCH IOE AIC + MECC AIC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Yes, via PCH IOE AIC for ECG 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886030"/>
                  </a:ext>
                </a:extLst>
              </a:tr>
              <a:tr h="215452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4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Hx/ 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Hx/ UPH LP5x Solder down/ Socketed T4 RVP with PCH IOE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8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Skt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@ 9600 MT/s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/>
                      <a:r>
                        <a:rPr lang="nb-NO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 4 - 2x2+, </a:t>
                      </a:r>
                      <a:br>
                        <a:rPr lang="nb-NO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nb-NO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10L+6L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839868"/>
                  </a:ext>
                </a:extLst>
              </a:tr>
              <a:tr h="2154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042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9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SD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82431"/>
                  </a:ext>
                </a:extLst>
              </a:tr>
              <a:tr h="1284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043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10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Skt PnP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556801"/>
                  </a:ext>
                </a:extLst>
              </a:tr>
              <a:tr h="2568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  <a:r>
                        <a:rPr lang="en-US" sz="900" b="0" i="0" u="none" strike="sng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(TBD)</a:t>
                      </a:r>
                      <a:endParaRPr lang="en-US" sz="900" b="0" i="0" u="none" strike="sng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044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SD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Not POR for 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804076"/>
                  </a:ext>
                </a:extLst>
              </a:tr>
              <a:tr h="2568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  <a:r>
                        <a:rPr lang="en-US" sz="90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(TBD)</a:t>
                      </a:r>
                      <a:endParaRPr lang="en-US" sz="900" b="0" i="0" u="none" strike="sng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045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12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</a:t>
                      </a:r>
                      <a:r>
                        <a:rPr lang="en-US" sz="900" b="0" i="0" u="none" strike="sngStrike" dirty="0" err="1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Skt</a:t>
                      </a:r>
                      <a:r>
                        <a:rPr lang="en-US" sz="90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PnP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779747"/>
                  </a:ext>
                </a:extLst>
              </a:tr>
              <a:tr h="1284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Board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046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13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SD PPV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(U, P&amp;H)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5060500"/>
                  </a:ext>
                </a:extLst>
              </a:tr>
              <a:tr h="128415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5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UL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 LP5x Solder down/ Socketed T3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14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T3 Mem Skt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  <a:b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 </a:t>
                      </a:r>
                      <a:r>
                        <a:rPr lang="en-US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(Not yet POR)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@ 8533 MT/s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6722705"/>
                  </a:ext>
                </a:extLst>
              </a:tr>
              <a:tr h="1284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052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15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T3 Mem SD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Volume runner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30520"/>
                  </a:ext>
                </a:extLst>
              </a:tr>
              <a:tr h="1284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053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16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T3 Mem Skt PnP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647924"/>
                  </a:ext>
                </a:extLst>
              </a:tr>
              <a:tr h="2154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054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17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T3 Mem SD Chrome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2713670"/>
                  </a:ext>
                </a:extLst>
              </a:tr>
              <a:tr h="2154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055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18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T3 Mem SD MECC AIC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713671"/>
                  </a:ext>
                </a:extLst>
              </a:tr>
              <a:tr h="3852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6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UL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06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 LP5x CAMM T3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061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19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CAMM T3 without PCH IOE RVP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  <a:b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</a:t>
                      </a:r>
                      <a:r>
                        <a:rPr 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 (Not yet POR)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237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CAMM @ 8533 MT/s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8L+8L</a:t>
                      </a:r>
                    </a:p>
                  </a:txBody>
                  <a:tcPr marL="64208" marR="2378" marT="2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32761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6613B6C-6CD2-BB0A-8179-E1D5E2A737AA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WW02p4Y2025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8A7E92-ACE2-D341-D63A-532508A25A98}"/>
              </a:ext>
            </a:extLst>
          </p:cNvPr>
          <p:cNvSpPr txBox="1"/>
          <p:nvPr/>
        </p:nvSpPr>
        <p:spPr>
          <a:xfrm>
            <a:off x="10237580" y="143147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2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410A1C-6C20-79EA-9F54-04B46906A789}"/>
              </a:ext>
            </a:extLst>
          </p:cNvPr>
          <p:cNvSpPr txBox="1"/>
          <p:nvPr/>
        </p:nvSpPr>
        <p:spPr>
          <a:xfrm>
            <a:off x="10855604" y="343642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E5ADC6-850A-F7BC-76A5-3A20BA6BA110}"/>
              </a:ext>
            </a:extLst>
          </p:cNvPr>
          <p:cNvSpPr/>
          <p:nvPr/>
        </p:nvSpPr>
        <p:spPr>
          <a:xfrm rot="19433561">
            <a:off x="5278309" y="3092132"/>
            <a:ext cx="1635384" cy="370486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Old  version</a:t>
            </a:r>
          </a:p>
        </p:txBody>
      </p:sp>
    </p:spTree>
    <p:extLst>
      <p:ext uri="{BB962C8B-B14F-4D97-AF65-F5344CB8AC3E}">
        <p14:creationId xmlns:p14="http://schemas.microsoft.com/office/powerpoint/2010/main" val="420980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85EDF3FF-A990-E158-4EA8-48CFA9116571}"/>
              </a:ext>
            </a:extLst>
          </p:cNvPr>
          <p:cNvSpPr txBox="1">
            <a:spLocks/>
          </p:cNvSpPr>
          <p:nvPr/>
        </p:nvSpPr>
        <p:spPr>
          <a:xfrm>
            <a:off x="6423837" y="779855"/>
            <a:ext cx="5288525" cy="3696805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228600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marR="0" indent="-2032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marR="0" indent="-197644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marL="0" marR="0" indent="5715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6858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8001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9144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UL RVP SKU Strategy</a:t>
            </a:r>
          </a:p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E1451-D75D-ECB6-C108-B9E7CBAB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260" y="-690"/>
            <a:ext cx="11010901" cy="952500"/>
          </a:xfrm>
        </p:spPr>
        <p:txBody>
          <a:bodyPr anchor="ctr"/>
          <a:lstStyle/>
          <a:p>
            <a:r>
              <a:rPr lang="en-US" dirty="0">
                <a:solidFill>
                  <a:schemeClr val="tx1"/>
                </a:solidFill>
              </a:rPr>
              <a:t>NVL UL RVP Strategy (UL only) </a:t>
            </a:r>
            <a:r>
              <a:rPr lang="en-US" dirty="0">
                <a:solidFill>
                  <a:srgbClr val="FF0000"/>
                </a:solidFill>
              </a:rPr>
              <a:t>- Draft - WIP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82F2DA0-C712-81B1-5690-A2BE41C36E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8912114"/>
              </p:ext>
            </p:extLst>
          </p:nvPr>
        </p:nvGraphicFramePr>
        <p:xfrm>
          <a:off x="6456226" y="1110595"/>
          <a:ext cx="5018460" cy="32823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8D4A2BA3-3E08-701F-EFC0-74FFA3A51EB2}"/>
              </a:ext>
            </a:extLst>
          </p:cNvPr>
          <p:cNvSpPr/>
          <p:nvPr/>
        </p:nvSpPr>
        <p:spPr>
          <a:xfrm>
            <a:off x="563308" y="750237"/>
            <a:ext cx="5292607" cy="272475"/>
          </a:xfrm>
          <a:prstGeom prst="rect">
            <a:avLst/>
          </a:prstGeom>
          <a:noFill/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Silicon/ Package info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CE160F79-1966-5AAE-6467-FAC13124E7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2224929"/>
              </p:ext>
            </p:extLst>
          </p:nvPr>
        </p:nvGraphicFramePr>
        <p:xfrm>
          <a:off x="570736" y="1029185"/>
          <a:ext cx="5288524" cy="1341120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729359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606711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654381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723719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1386768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  <a:gridCol w="1187586">
                  <a:extLst>
                    <a:ext uri="{9D8B030D-6E8A-4147-A177-3AD203B41FA5}">
                      <a16:colId xmlns:a16="http://schemas.microsoft.com/office/drawing/2014/main" val="2231070927"/>
                    </a:ext>
                  </a:extLst>
                </a:gridCol>
              </a:tblGrid>
              <a:tr h="27431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Segment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GPU &amp; NPU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PL1 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Memory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PCB Type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379822"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NVL- UL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2+0+4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32EU &amp; 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NPU6 - 4Tile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13-25W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&amp; CAMM @ 8533MT/s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T3, 8L main steam </a:t>
                      </a:r>
                      <a:r>
                        <a:rPr lang="en-US" sz="1000" dirty="0" err="1">
                          <a:solidFill>
                            <a:srgbClr val="FF0000"/>
                          </a:solidFill>
                        </a:rPr>
                        <a:t>midloss</a:t>
                      </a:r>
                      <a:endParaRPr lang="en-US" sz="10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3798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DDR5 SODIMM @ 7200MT/s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T3 8L Std. loss (0.015)?</a:t>
                      </a:r>
                    </a:p>
                    <a:p>
                      <a:pPr algn="ctr"/>
                      <a:endParaRPr lang="en-US" sz="10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339021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C1A799E-2ACA-7DDE-A62C-A10CBDDFA145}"/>
              </a:ext>
            </a:extLst>
          </p:cNvPr>
          <p:cNvSpPr txBox="1"/>
          <p:nvPr/>
        </p:nvSpPr>
        <p:spPr>
          <a:xfrm>
            <a:off x="568587" y="4340376"/>
            <a:ext cx="5282048" cy="1776716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050" b="1" i="0" u="sng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opens &amp; Risks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D9693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Volume runner SKU T3 LP5x vs T3 DDR5 SODIMM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yet to finalize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LP5x MD support with 10L premium mid loss PCB only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50" b="0" dirty="0">
                <a:solidFill>
                  <a:schemeClr val="accent4"/>
                </a:solidFill>
                <a:latin typeface="Intel Clear"/>
              </a:rPr>
              <a:t>8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 std. loss PCB DDR5 support ask (from mem SI) is yet to close </a:t>
            </a:r>
            <a:r>
              <a:rPr kumimoji="0" lang="en-US" sz="1050" b="0" i="0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(placeholder RVP added)</a:t>
            </a:r>
            <a:endParaRPr lang="en-US" sz="1050" b="0" dirty="0">
              <a:solidFill>
                <a:schemeClr val="tx1"/>
              </a:solidFill>
              <a:latin typeface="Intel Clear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If the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8L std. loss DDR SODIMM is not POR, </a:t>
            </a:r>
          </a:p>
          <a:p>
            <a:pPr marL="603250" lvl="1" indent="-171450">
              <a:spcBef>
                <a:spcPts val="80"/>
              </a:spcBef>
              <a:defRPr/>
            </a:pPr>
            <a:r>
              <a:rPr lang="en-US" sz="1000" dirty="0">
                <a:solidFill>
                  <a:schemeClr val="tx1"/>
                </a:solidFill>
                <a:latin typeface="Intel Clear"/>
              </a:rPr>
              <a:t>T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hen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D9693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no support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for </a:t>
            </a:r>
            <a:r>
              <a:rPr lang="en-US" sz="1000" b="0" dirty="0">
                <a:solidFill>
                  <a:srgbClr val="D96930"/>
                </a:solidFill>
                <a:latin typeface="Intel Clear"/>
              </a:rPr>
              <a:t>8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D9693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L, standard loss T3 PCB related topologies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for HSIO (TBT40G, UFS 4.0 Gear5, PCIe Gen5, HDMI2.1 etc..)</a:t>
            </a:r>
            <a:endParaRPr kumimoji="0" lang="en-US" sz="1000" b="0" i="0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EV specific topologies (min/ max/ re driver less etc.) can po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tentially change RVP final IO mapping/ floorplan</a:t>
            </a:r>
          </a:p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ABF63-CBD2-EC71-6F5B-AF70C5223909}"/>
              </a:ext>
            </a:extLst>
          </p:cNvPr>
          <p:cNvSpPr txBox="1"/>
          <p:nvPr/>
        </p:nvSpPr>
        <p:spPr>
          <a:xfrm>
            <a:off x="573867" y="2408101"/>
            <a:ext cx="5282048" cy="1879856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050" b="1" i="0" u="sng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strategy assumptions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NVL-UL and NVL-UPH segments are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package compatible &amp; NVL-UPH RVP’s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can be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re-used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for NVL-UL validation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T3, 8L std. loss </a:t>
            </a:r>
            <a:r>
              <a:rPr kumimoji="0" lang="en-US" sz="1050" b="1" i="0" u="none" strike="noStrike" kern="0" cap="none" spc="0" normalizeH="0" baseline="0" noProof="0" dirty="0" err="1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pCB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DDR5 support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in NVL-UL is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not yet closed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. This will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D9693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potentially drive a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D9693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new RVP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for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NVL-UL segment (placeholder RVP added for the same)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Chrome support in high level same as  NVL – Same RVP with BOM SKU approach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HSIO/ LSIO interfaces PDG trace length same as NVL UPH platforms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No separate HSIO RVP for NVL-UL segment. FV leverage from NVL- UPH &amp; </a:t>
            </a:r>
            <a:r>
              <a:rPr kumimoji="0" lang="en-US" sz="105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segment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No new HW BOM/ 3PE enabling, HW BOM same as NVL UPH</a:t>
            </a:r>
          </a:p>
          <a:p>
            <a:pPr marL="603250" marR="0" lvl="1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Same UPH </a:t>
            </a:r>
            <a:r>
              <a:rPr kumimoji="0" lang="en-US" sz="105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iMVP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controller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669846E-5B72-9CC3-2BEF-BD2E2F655867}"/>
              </a:ext>
            </a:extLst>
          </p:cNvPr>
          <p:cNvSpPr/>
          <p:nvPr/>
        </p:nvSpPr>
        <p:spPr>
          <a:xfrm>
            <a:off x="6686826" y="1871037"/>
            <a:ext cx="1290605" cy="192107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Re-use from NVL UPH</a:t>
            </a:r>
            <a:endParaRPr kumimoji="0" lang="en-US" sz="5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590334-21DD-D1CC-CDFC-4211182BCF01}"/>
              </a:ext>
            </a:extLst>
          </p:cNvPr>
          <p:cNvSpPr/>
          <p:nvPr/>
        </p:nvSpPr>
        <p:spPr>
          <a:xfrm>
            <a:off x="6686826" y="2993927"/>
            <a:ext cx="1290605" cy="192107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Re-use from NVL UPH</a:t>
            </a:r>
            <a:endParaRPr kumimoji="0" lang="en-US" sz="5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DC5427A-50A6-52F2-E6AC-00236BFBC6EA}"/>
              </a:ext>
            </a:extLst>
          </p:cNvPr>
          <p:cNvSpPr/>
          <p:nvPr/>
        </p:nvSpPr>
        <p:spPr>
          <a:xfrm>
            <a:off x="6746307" y="3966579"/>
            <a:ext cx="1290605" cy="37379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00C7FD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New RVP </a:t>
            </a:r>
            <a:r>
              <a:rPr kumimoji="0" lang="en-US" sz="900" b="1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Not yet POR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00C7FD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(Placeholder only)</a:t>
            </a:r>
            <a:endParaRPr kumimoji="0" lang="en-US" sz="500" b="1" i="0" u="none" strike="noStrike" kern="0" cap="none" spc="0" normalizeH="0" baseline="0" noProof="0" dirty="0">
              <a:ln>
                <a:noFill/>
              </a:ln>
              <a:solidFill>
                <a:srgbClr val="00C7FD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80EEAF-328F-2986-128C-E177D30DA128}"/>
              </a:ext>
            </a:extLst>
          </p:cNvPr>
          <p:cNvSpPr/>
          <p:nvPr/>
        </p:nvSpPr>
        <p:spPr>
          <a:xfrm>
            <a:off x="10748451" y="3949243"/>
            <a:ext cx="721833" cy="16388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06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E5DDA65-64C6-062E-4F51-1D58D6ED09D2}"/>
              </a:ext>
            </a:extLst>
          </p:cNvPr>
          <p:cNvSpPr/>
          <p:nvPr/>
        </p:nvSpPr>
        <p:spPr>
          <a:xfrm>
            <a:off x="10748451" y="4124069"/>
            <a:ext cx="721833" cy="16388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 Only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B4895A5-95D1-615C-4AA2-E30A5DFCDE0F}"/>
              </a:ext>
            </a:extLst>
          </p:cNvPr>
          <p:cNvSpPr/>
          <p:nvPr/>
        </p:nvSpPr>
        <p:spPr>
          <a:xfrm>
            <a:off x="10752853" y="2808960"/>
            <a:ext cx="721833" cy="16388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03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646A58C-E5E8-6FF7-30CC-80D4632C6A7D}"/>
              </a:ext>
            </a:extLst>
          </p:cNvPr>
          <p:cNvSpPr/>
          <p:nvPr/>
        </p:nvSpPr>
        <p:spPr>
          <a:xfrm>
            <a:off x="10643441" y="2988257"/>
            <a:ext cx="831245" cy="184233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9144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r>
              <a:rPr lang="en-US" sz="10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, UPH, UL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E4E811C-9DD1-B858-F8A9-8E8D93DE7B06}"/>
              </a:ext>
            </a:extLst>
          </p:cNvPr>
          <p:cNvSpPr/>
          <p:nvPr/>
        </p:nvSpPr>
        <p:spPr>
          <a:xfrm>
            <a:off x="10748451" y="1728563"/>
            <a:ext cx="721833" cy="16388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</a:t>
            </a:r>
            <a:r>
              <a:rPr lang="en-US" sz="10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4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852D27C-7AFF-8901-F149-28F60F75CCCB}"/>
              </a:ext>
            </a:extLst>
          </p:cNvPr>
          <p:cNvSpPr/>
          <p:nvPr/>
        </p:nvSpPr>
        <p:spPr>
          <a:xfrm>
            <a:off x="10748451" y="1909183"/>
            <a:ext cx="721833" cy="16388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r>
              <a:rPr lang="en-US" sz="10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, UPH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BEF3FB-5F5E-ABA9-C578-8F9E6294E118}"/>
              </a:ext>
            </a:extLst>
          </p:cNvPr>
          <p:cNvSpPr txBox="1"/>
          <p:nvPr/>
        </p:nvSpPr>
        <p:spPr>
          <a:xfrm>
            <a:off x="10607352" y="71074"/>
            <a:ext cx="1580290" cy="1692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WW03p1Y2024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07D779-43E7-A547-6704-73A00A0A46FD}"/>
              </a:ext>
            </a:extLst>
          </p:cNvPr>
          <p:cNvSpPr txBox="1"/>
          <p:nvPr/>
        </p:nvSpPr>
        <p:spPr>
          <a:xfrm>
            <a:off x="10233434" y="176466"/>
            <a:ext cx="2026261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b="1" dirty="0">
                <a:solidFill>
                  <a:srgbClr val="0070C0"/>
                </a:solidFill>
                <a:hlinkClick r:id="rId8"/>
              </a:rPr>
              <a:t>Latest RVP Strategy link</a:t>
            </a:r>
            <a:endParaRPr lang="en-US" sz="1100" b="1" dirty="0">
              <a:solidFill>
                <a:srgbClr val="0070C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2EBBD0-495A-F58E-E199-F4851E030A72}"/>
              </a:ext>
            </a:extLst>
          </p:cNvPr>
          <p:cNvSpPr txBox="1"/>
          <p:nvPr/>
        </p:nvSpPr>
        <p:spPr>
          <a:xfrm>
            <a:off x="10851458" y="366482"/>
            <a:ext cx="1408237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b="1" dirty="0">
                <a:solidFill>
                  <a:srgbClr val="0070C0"/>
                </a:solidFill>
                <a:hlinkClick r:id="rId9"/>
              </a:rPr>
              <a:t>Latest RVP LZ link</a:t>
            </a:r>
            <a:endParaRPr lang="en-US" sz="1100" b="1" dirty="0">
              <a:solidFill>
                <a:srgbClr val="0070C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CCBF51-AC75-EC00-A089-5C903C4B102F}"/>
              </a:ext>
            </a:extLst>
          </p:cNvPr>
          <p:cNvSpPr/>
          <p:nvPr/>
        </p:nvSpPr>
        <p:spPr>
          <a:xfrm rot="19433561">
            <a:off x="5437808" y="2806157"/>
            <a:ext cx="1316386" cy="942437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Old </a:t>
            </a:r>
          </a:p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NOT POR</a:t>
            </a:r>
          </a:p>
        </p:txBody>
      </p:sp>
    </p:spTree>
    <p:extLst>
      <p:ext uri="{BB962C8B-B14F-4D97-AF65-F5344CB8AC3E}">
        <p14:creationId xmlns:p14="http://schemas.microsoft.com/office/powerpoint/2010/main" val="368927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6E093-CF52-11CF-7DB6-41BF83990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2A87FF7E-B977-9453-0CB9-A4381461934F}"/>
              </a:ext>
            </a:extLst>
          </p:cNvPr>
          <p:cNvSpPr txBox="1">
            <a:spLocks/>
          </p:cNvSpPr>
          <p:nvPr/>
        </p:nvSpPr>
        <p:spPr>
          <a:xfrm>
            <a:off x="571705" y="-6248"/>
            <a:ext cx="11010901" cy="70551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Autofit/>
          </a:bodyPr>
          <a:lstStyle>
            <a:lvl1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52525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lang="en-US" sz="3600" dirty="0">
                <a:solidFill>
                  <a:schemeClr val="bg2"/>
                </a:solidFill>
              </a:rPr>
              <a:t>, 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UPH, UL RVP SKU Strategy 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(converged package)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CC399D-637B-5589-9261-8D23F017C32F}"/>
              </a:ext>
            </a:extLst>
          </p:cNvPr>
          <p:cNvSpPr/>
          <p:nvPr/>
        </p:nvSpPr>
        <p:spPr>
          <a:xfrm>
            <a:off x="567622" y="716656"/>
            <a:ext cx="5292607" cy="216736"/>
          </a:xfrm>
          <a:prstGeom prst="rect">
            <a:avLst/>
          </a:prstGeom>
          <a:noFill/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36576" rIns="50800" bIns="36576" numCol="1" spcCol="38100" rtlCol="0" anchor="t">
            <a:noAutofit/>
          </a:bodyPr>
          <a:lstStyle/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Silicon/ Package info</a:t>
            </a:r>
          </a:p>
        </p:txBody>
      </p:sp>
      <p:graphicFrame>
        <p:nvGraphicFramePr>
          <p:cNvPr id="23" name="Table 7">
            <a:extLst>
              <a:ext uri="{FF2B5EF4-FFF2-40B4-BE49-F238E27FC236}">
                <a16:creationId xmlns:a16="http://schemas.microsoft.com/office/drawing/2014/main" id="{9E7C374F-6F54-00D0-DA24-8408C9019898}"/>
              </a:ext>
            </a:extLst>
          </p:cNvPr>
          <p:cNvGraphicFramePr>
            <a:graphicFrameLocks/>
          </p:cNvGraphicFramePr>
          <p:nvPr/>
        </p:nvGraphicFramePr>
        <p:xfrm>
          <a:off x="571705" y="946860"/>
          <a:ext cx="5288524" cy="1536192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576461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712287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578967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597346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2050688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  <a:gridCol w="772775">
                  <a:extLst>
                    <a:ext uri="{9D8B030D-6E8A-4147-A177-3AD203B41FA5}">
                      <a16:colId xmlns:a16="http://schemas.microsoft.com/office/drawing/2014/main" val="2231070927"/>
                    </a:ext>
                  </a:extLst>
                </a:gridCol>
              </a:tblGrid>
              <a:tr h="29849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Segment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CPU &amp; PCH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GPU &amp; NPU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PL1 Range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Memory 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PCB Type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298490">
                <a:tc rowSpan="5"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Hx</a:t>
                      </a:r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UPH</a:t>
                      </a: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UL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8+16+4/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4+4+4/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4+0+4/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2+0+4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+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Optional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PCH - IOE  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192EU/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64EU/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32EU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&amp;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NPU6 - 4Tile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15-85W 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@8000MT/s </a:t>
                      </a:r>
                    </a:p>
                    <a:p>
                      <a:pPr algn="ctr"/>
                      <a:r>
                        <a:rPr lang="en-US" sz="900" b="0" strike="sngStrike" dirty="0">
                          <a:solidFill>
                            <a:srgbClr val="FF0000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OC support @ 9 to 11.6GT/s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</a:t>
                      </a:r>
                      <a:r>
                        <a:rPr lang="en-US" sz="900" b="0" dirty="0">
                          <a:solidFill>
                            <a:schemeClr val="accent4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7200MT/s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accent4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89256197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2DPC @5600MT/s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35207425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MD, CAMM @ 8533MT/s</a:t>
                      </a:r>
                      <a:endParaRPr lang="en-US" sz="900" strike="sngStrike" dirty="0">
                        <a:solidFill>
                          <a:schemeClr val="accent4"/>
                        </a:solidFill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 &amp;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2047792394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 @ 9600MT/s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T4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537181361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63FB2589-4471-D7CC-32CD-9D2C8BEDCE3E}"/>
              </a:ext>
            </a:extLst>
          </p:cNvPr>
          <p:cNvSpPr txBox="1"/>
          <p:nvPr/>
        </p:nvSpPr>
        <p:spPr>
          <a:xfrm>
            <a:off x="578181" y="2499568"/>
            <a:ext cx="5282048" cy="1730266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950" b="1" i="0" u="sng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strategy assumptions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, UPH &amp; UL segments are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package compatible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&amp; some RVPs are common across segments </a:t>
            </a:r>
          </a:p>
          <a:p>
            <a:pPr marL="603250" lvl="1" indent="-171450">
              <a:spcBef>
                <a:spcPts val="100"/>
              </a:spcBef>
              <a:spcAft>
                <a:spcPts val="100"/>
              </a:spcAft>
              <a:defRPr/>
            </a:pPr>
            <a:r>
              <a:rPr lang="en-US" sz="95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 01 RVP can support UPH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LP5x T4 &amp; LP5x CAMM RVP SKUs optimized between </a:t>
            </a:r>
            <a:r>
              <a:rPr lang="en-US" sz="950" b="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 and UPH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(4 vs 2 RVP’s)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Chrome support in high level same as  PTL – Same RVP with BOM SKU approach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HSIO/ LSIO interfaces PDG trace length same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for </a:t>
            </a:r>
            <a:r>
              <a:rPr lang="en-US" sz="950" b="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, UPH and UL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RVP’s w/ PCH IOE MB socked can configured as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with and without PCH-IOE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(via board straps + separate IFWI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01, 02, 03, 04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HPPB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. &amp;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05 &amp; 06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48V NVDC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schedule commit assumes all the HW BOM (3PE &amp; Intel) will be available on time</a:t>
            </a:r>
            <a:endParaRPr kumimoji="0" lang="en-US" sz="9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1100" kern="1200" dirty="0">
              <a:solidFill>
                <a:schemeClr val="tx1"/>
              </a:solidFill>
              <a:latin typeface="Intel Clear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3C2CED-5B2D-76F4-48FD-A111E2F04DC0}"/>
              </a:ext>
            </a:extLst>
          </p:cNvPr>
          <p:cNvSpPr txBox="1"/>
          <p:nvPr/>
        </p:nvSpPr>
        <p:spPr>
          <a:xfrm>
            <a:off x="572901" y="4246350"/>
            <a:ext cx="5282048" cy="2266688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tabLst/>
              <a:defRPr/>
            </a:pPr>
            <a:r>
              <a:rPr lang="en-US" sz="950" u="sng" dirty="0">
                <a:solidFill>
                  <a:schemeClr val="tx1"/>
                </a:solidFill>
                <a:latin typeface="Intel Clear"/>
              </a:rPr>
              <a:t>Opens &amp; Risks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Common RVP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wide TDP range PD/ PI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LL (4 vs 2.5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mOhm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)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requirements needs to close</a:t>
            </a:r>
          </a:p>
          <a:p>
            <a:pPr marL="603250" lvl="1" indent="-171450">
              <a:spcBef>
                <a:spcPts val="30"/>
              </a:spcBef>
              <a:spcAft>
                <a:spcPts val="30"/>
              </a:spcAft>
              <a:defRPr/>
            </a:pPr>
            <a:r>
              <a:rPr lang="en-US" sz="800" strike="sngStrike" dirty="0">
                <a:solidFill>
                  <a:schemeClr val="tx1"/>
                </a:solidFill>
                <a:latin typeface="Intel Clear"/>
              </a:rPr>
              <a:t>RVP 03 </a:t>
            </a:r>
            <a:r>
              <a:rPr lang="en-US" sz="800" b="1" strike="sngStrike" dirty="0">
                <a:solidFill>
                  <a:srgbClr val="FF0000"/>
                </a:solidFill>
                <a:latin typeface="Intel Clear"/>
              </a:rPr>
              <a:t>may need a PCB Fab BOM SKU </a:t>
            </a:r>
            <a:r>
              <a:rPr lang="en-US" sz="800" strike="sngStrike" dirty="0">
                <a:solidFill>
                  <a:schemeClr val="tx1"/>
                </a:solidFill>
                <a:latin typeface="Intel Clear"/>
              </a:rPr>
              <a:t>to support </a:t>
            </a:r>
            <a:r>
              <a:rPr lang="en-US" sz="800" b="1" strike="sngStrike" dirty="0">
                <a:solidFill>
                  <a:srgbClr val="FF0000"/>
                </a:solidFill>
                <a:latin typeface="Intel Clear"/>
              </a:rPr>
              <a:t>8L optimized PI LL for U segment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"/>
              </a:spcBef>
              <a:spcAft>
                <a:spcPts val="3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800" b="0" i="0" u="none" strike="sng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LP5x CAMM w/ </a:t>
            </a:r>
            <a:r>
              <a:rPr kumimoji="0" lang="en-US" sz="800" b="0" i="0" u="none" strike="sng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DBI ECC support in 8L analysis </a:t>
            </a:r>
            <a:r>
              <a:rPr kumimoji="0" lang="en-US" sz="800" b="0" i="0" u="none" strike="sng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WIP. </a:t>
            </a:r>
            <a:r>
              <a:rPr kumimoji="0" lang="en-US" sz="800" b="0" i="0" u="none" strike="sng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May potentially cause PCB fab BOM SKU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TBT 80G RBR solder down EV &amp; PCIe FV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topologies need to re-align with SI, EV&amp;FV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dirty="0">
                <a:solidFill>
                  <a:schemeClr val="tx1"/>
                </a:solidFill>
                <a:latin typeface="Intel Clear"/>
              </a:rPr>
              <a:t>8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 std. loss PCB DDR5 support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ask (from mem SI) is yet to close </a:t>
            </a:r>
            <a:r>
              <a:rPr kumimoji="0" lang="en-US" sz="950" b="0" i="0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(placeholder RVP added)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NVL-UL volume runner RVP SKU (LP5x T3 vs DDR5 SODIMM) yet to finalize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Package ball map </a:t>
            </a:r>
            <a:r>
              <a:rPr lang="en-US" sz="950" b="0" dirty="0">
                <a:solidFill>
                  <a:srgbClr val="FF0000"/>
                </a:solidFill>
                <a:latin typeface="Intel Clear"/>
              </a:rPr>
              <a:t>(soft vs final) freeze changes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can potentially cause </a:t>
            </a:r>
            <a:r>
              <a:rPr lang="en-US" sz="950" b="0" dirty="0">
                <a:solidFill>
                  <a:srgbClr val="FF0000"/>
                </a:solidFill>
                <a:latin typeface="Intel Clear"/>
              </a:rPr>
              <a:t>ERB coverage gap</a:t>
            </a:r>
          </a:p>
          <a:p>
            <a:pPr marL="603250" lvl="1" indent="-171450">
              <a:spcBef>
                <a:spcPts val="80"/>
              </a:spcBef>
              <a:spcAft>
                <a:spcPts val="80"/>
              </a:spcAft>
              <a:defRPr/>
            </a:pPr>
            <a:r>
              <a:rPr lang="en-US" sz="950" dirty="0">
                <a:solidFill>
                  <a:schemeClr val="tx1"/>
                </a:solidFill>
                <a:latin typeface="Intel Clear"/>
              </a:rPr>
              <a:t>Changes post WW06 soft ball map freeze and associated PDG 0.7 can impact delta RVP SKU’s availability commit.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Newly enabling HW BOM (RBR, UFS re-driver, eUSB2 repeater </a:t>
            </a: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etc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) ES sample quality issues can potentially cause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that IO port/ module non-functional</a:t>
            </a:r>
          </a:p>
          <a:p>
            <a:pPr marL="171450" indent="-171450">
              <a:spcBef>
                <a:spcPts val="80"/>
              </a:spcBef>
              <a:spcAft>
                <a:spcPts val="8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EV specific topologies (min/ max/ re driver less etc.) can potentially change RVP final IO mapping/ floorplan</a:t>
            </a:r>
            <a:endParaRPr lang="en-US" sz="900" b="0" dirty="0">
              <a:solidFill>
                <a:srgbClr val="525252"/>
              </a:solidFill>
              <a:latin typeface="Intel Clear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C4542312-652A-64C3-DFC0-CD81930FAF2A}"/>
              </a:ext>
            </a:extLst>
          </p:cNvPr>
          <p:cNvSpPr txBox="1">
            <a:spLocks/>
          </p:cNvSpPr>
          <p:nvPr/>
        </p:nvSpPr>
        <p:spPr>
          <a:xfrm>
            <a:off x="6374655" y="699269"/>
            <a:ext cx="5288525" cy="5697197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228600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marR="0" indent="-2032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marR="0" indent="-197644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marL="0" marR="0" indent="5715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6858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8001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9144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NVL </a:t>
            </a:r>
            <a:r>
              <a:rPr lang="en-US" sz="24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Hx</a:t>
            </a:r>
            <a:r>
              <a:rPr lang="en-US" sz="24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-UPH-UL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 RVP SKU Strategy</a:t>
            </a:r>
          </a:p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9DF39FA2-1E4E-9D1E-5917-0B5CF982DA0B}"/>
              </a:ext>
            </a:extLst>
          </p:cNvPr>
          <p:cNvGraphicFramePr/>
          <p:nvPr/>
        </p:nvGraphicFramePr>
        <p:xfrm>
          <a:off x="6456919" y="1072646"/>
          <a:ext cx="5018460" cy="5341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AE02EAF-615C-90B9-B661-17DD810D5042}"/>
              </a:ext>
            </a:extLst>
          </p:cNvPr>
          <p:cNvSpPr/>
          <p:nvPr/>
        </p:nvSpPr>
        <p:spPr>
          <a:xfrm>
            <a:off x="10679851" y="1452242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01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408AF6E-3A7F-2815-6CBA-B15986E8D1AB}"/>
              </a:ext>
            </a:extLst>
          </p:cNvPr>
          <p:cNvSpPr/>
          <p:nvPr/>
        </p:nvSpPr>
        <p:spPr>
          <a:xfrm>
            <a:off x="10679851" y="2213135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02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081D1F7-3DEF-8E21-71E0-08B1D99E323C}"/>
              </a:ext>
            </a:extLst>
          </p:cNvPr>
          <p:cNvSpPr/>
          <p:nvPr/>
        </p:nvSpPr>
        <p:spPr>
          <a:xfrm>
            <a:off x="10687649" y="2996957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03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B7B4EEB-54B5-C167-9C2F-6AF3E3C21F2E}"/>
              </a:ext>
            </a:extLst>
          </p:cNvPr>
          <p:cNvSpPr/>
          <p:nvPr/>
        </p:nvSpPr>
        <p:spPr>
          <a:xfrm>
            <a:off x="10695447" y="3769244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4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B6C221A-74A3-0043-B982-AAC525214858}"/>
              </a:ext>
            </a:extLst>
          </p:cNvPr>
          <p:cNvSpPr/>
          <p:nvPr/>
        </p:nvSpPr>
        <p:spPr>
          <a:xfrm>
            <a:off x="10679851" y="4521784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05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627C93F-7375-4B77-E8C5-ED199433A6B1}"/>
              </a:ext>
            </a:extLst>
          </p:cNvPr>
          <p:cNvSpPr/>
          <p:nvPr/>
        </p:nvSpPr>
        <p:spPr>
          <a:xfrm>
            <a:off x="10695447" y="6059374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07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5DFF2257-8C54-35A7-F01E-06CE8704AA53}"/>
              </a:ext>
            </a:extLst>
          </p:cNvPr>
          <p:cNvSpPr/>
          <p:nvPr/>
        </p:nvSpPr>
        <p:spPr>
          <a:xfrm>
            <a:off x="6717154" y="6296810"/>
            <a:ext cx="1300095" cy="37379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00C7FD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Not yet POR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00C7FD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(Placeholder only)</a:t>
            </a:r>
            <a:endParaRPr kumimoji="0" lang="en-US" sz="500" b="1" i="0" u="none" strike="noStrike" kern="0" cap="none" spc="0" normalizeH="0" baseline="0" noProof="0" dirty="0">
              <a:ln>
                <a:noFill/>
              </a:ln>
              <a:solidFill>
                <a:srgbClr val="00C7FD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C25FE7E-4C8A-DE49-CD4E-675C69CAF55B}"/>
              </a:ext>
            </a:extLst>
          </p:cNvPr>
          <p:cNvSpPr/>
          <p:nvPr/>
        </p:nvSpPr>
        <p:spPr>
          <a:xfrm>
            <a:off x="10679851" y="1598546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D4605FB-EC0F-FE88-D2AD-27E4107E8000}"/>
              </a:ext>
            </a:extLst>
          </p:cNvPr>
          <p:cNvSpPr/>
          <p:nvPr/>
        </p:nvSpPr>
        <p:spPr>
          <a:xfrm>
            <a:off x="10679851" y="4668088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645C1DE-2F96-62E6-974A-F46D82D603E6}"/>
              </a:ext>
            </a:extLst>
          </p:cNvPr>
          <p:cNvSpPr/>
          <p:nvPr/>
        </p:nvSpPr>
        <p:spPr>
          <a:xfrm>
            <a:off x="10695447" y="3908290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, UPH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E59B3CF-5EDA-148B-F3D5-AD97C76DEC94}"/>
              </a:ext>
            </a:extLst>
          </p:cNvPr>
          <p:cNvSpPr/>
          <p:nvPr/>
        </p:nvSpPr>
        <p:spPr>
          <a:xfrm>
            <a:off x="10687649" y="3136642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9144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B0D001-9E41-D858-D783-5DE9A9AE63DD}"/>
              </a:ext>
            </a:extLst>
          </p:cNvPr>
          <p:cNvSpPr/>
          <p:nvPr/>
        </p:nvSpPr>
        <p:spPr>
          <a:xfrm>
            <a:off x="10695447" y="6198420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 Only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E2C0FCD-6458-950E-EC5B-C461DBD2E5FD}"/>
              </a:ext>
            </a:extLst>
          </p:cNvPr>
          <p:cNvSpPr/>
          <p:nvPr/>
        </p:nvSpPr>
        <p:spPr>
          <a:xfrm>
            <a:off x="10679851" y="2359439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B9E9A1E-369E-C09E-A965-1C70A8D5765C}"/>
              </a:ext>
            </a:extLst>
          </p:cNvPr>
          <p:cNvSpPr/>
          <p:nvPr/>
        </p:nvSpPr>
        <p:spPr>
          <a:xfrm>
            <a:off x="7154854" y="1649375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– 2Week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B78DDA-AAAD-F259-2BBE-02F0259B2549}"/>
              </a:ext>
            </a:extLst>
          </p:cNvPr>
          <p:cNvSpPr/>
          <p:nvPr/>
        </p:nvSpPr>
        <p:spPr>
          <a:xfrm>
            <a:off x="7159189" y="2420114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+ 4Week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B78D1F1-DA7B-9F58-D83A-8B04D0B4ED00}"/>
              </a:ext>
            </a:extLst>
          </p:cNvPr>
          <p:cNvSpPr/>
          <p:nvPr/>
        </p:nvSpPr>
        <p:spPr>
          <a:xfrm>
            <a:off x="7163523" y="3185819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+ 2Week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CB2B483-24BC-A1CF-B90E-0FF30D28CCF3}"/>
              </a:ext>
            </a:extLst>
          </p:cNvPr>
          <p:cNvSpPr/>
          <p:nvPr/>
        </p:nvSpPr>
        <p:spPr>
          <a:xfrm>
            <a:off x="7154854" y="3944803"/>
            <a:ext cx="1096317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Week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891A54D-843E-B919-58EB-99457F5DAB5E}"/>
              </a:ext>
            </a:extLst>
          </p:cNvPr>
          <p:cNvSpPr/>
          <p:nvPr/>
        </p:nvSpPr>
        <p:spPr>
          <a:xfrm>
            <a:off x="7159188" y="4725748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– 2Week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F8F80B3-4701-0005-240E-460EC1B3FA69}"/>
              </a:ext>
            </a:extLst>
          </p:cNvPr>
          <p:cNvSpPr/>
          <p:nvPr/>
        </p:nvSpPr>
        <p:spPr>
          <a:xfrm>
            <a:off x="10683750" y="5283110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06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420513F-C047-B02C-185D-2F5EEB4D4556}"/>
              </a:ext>
            </a:extLst>
          </p:cNvPr>
          <p:cNvSpPr/>
          <p:nvPr/>
        </p:nvSpPr>
        <p:spPr>
          <a:xfrm>
            <a:off x="10683750" y="5429414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A66BC2B-4B72-5C09-AA73-AC8E426A5213}"/>
              </a:ext>
            </a:extLst>
          </p:cNvPr>
          <p:cNvSpPr/>
          <p:nvPr/>
        </p:nvSpPr>
        <p:spPr>
          <a:xfrm>
            <a:off x="7163523" y="5484636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Week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28B6818-9025-6A21-6AA1-A80B19AB9FED}"/>
              </a:ext>
            </a:extLst>
          </p:cNvPr>
          <p:cNvSpPr/>
          <p:nvPr/>
        </p:nvSpPr>
        <p:spPr>
          <a:xfrm>
            <a:off x="6369374" y="4143876"/>
            <a:ext cx="5293805" cy="2551762"/>
          </a:xfrm>
          <a:prstGeom prst="roundRect">
            <a:avLst/>
          </a:prstGeom>
          <a:noFill/>
          <a:ln w="28575" cap="flat">
            <a:solidFill>
              <a:schemeClr val="accent6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55B8F030-BE30-BDDC-39D2-3F58CE99E4BB}"/>
              </a:ext>
            </a:extLst>
          </p:cNvPr>
          <p:cNvSpPr/>
          <p:nvPr/>
        </p:nvSpPr>
        <p:spPr>
          <a:xfrm>
            <a:off x="6221691" y="3370409"/>
            <a:ext cx="5580667" cy="2296486"/>
          </a:xfrm>
          <a:prstGeom prst="roundRect">
            <a:avLst/>
          </a:prstGeom>
          <a:noFill/>
          <a:ln w="28575" cap="flat">
            <a:solidFill>
              <a:schemeClr val="accent5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25FE7A8-6DF5-D1C7-A0E1-AD2D22436BF8}"/>
              </a:ext>
            </a:extLst>
          </p:cNvPr>
          <p:cNvSpPr/>
          <p:nvPr/>
        </p:nvSpPr>
        <p:spPr>
          <a:xfrm>
            <a:off x="6082513" y="1122228"/>
            <a:ext cx="5880101" cy="2973461"/>
          </a:xfrm>
          <a:prstGeom prst="roundRect">
            <a:avLst/>
          </a:prstGeom>
          <a:noFill/>
          <a:ln w="28575" cap="flat">
            <a:solidFill>
              <a:srgbClr val="00B0F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08AA5B1-1233-D52A-7BE2-B995B601F79C}"/>
              </a:ext>
            </a:extLst>
          </p:cNvPr>
          <p:cNvSpPr/>
          <p:nvPr/>
        </p:nvSpPr>
        <p:spPr>
          <a:xfrm>
            <a:off x="11678690" y="2259422"/>
            <a:ext cx="453648" cy="40366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 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2C518E8-2348-4938-3ABE-E13D1B653C30}"/>
              </a:ext>
            </a:extLst>
          </p:cNvPr>
          <p:cNvSpPr/>
          <p:nvPr/>
        </p:nvSpPr>
        <p:spPr>
          <a:xfrm>
            <a:off x="11710172" y="4434953"/>
            <a:ext cx="453648" cy="40366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718AE06-065B-EEEC-C0F9-EA9A6FF21C4D}"/>
              </a:ext>
            </a:extLst>
          </p:cNvPr>
          <p:cNvSpPr/>
          <p:nvPr/>
        </p:nvSpPr>
        <p:spPr>
          <a:xfrm>
            <a:off x="11577972" y="5815058"/>
            <a:ext cx="453648" cy="403668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467F3F-2524-2F10-0C3E-A3E59F087029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WW02p4Y2025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7D68418-C524-CABC-E9A6-C0BEA0BD0012}"/>
              </a:ext>
            </a:extLst>
          </p:cNvPr>
          <p:cNvSpPr txBox="1"/>
          <p:nvPr/>
        </p:nvSpPr>
        <p:spPr>
          <a:xfrm>
            <a:off x="10237580" y="143147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8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83FA389-23FD-E05B-857B-253AC21F7EC0}"/>
              </a:ext>
            </a:extLst>
          </p:cNvPr>
          <p:cNvSpPr txBox="1"/>
          <p:nvPr/>
        </p:nvSpPr>
        <p:spPr>
          <a:xfrm>
            <a:off x="10855604" y="343642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9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AC74B8-3DF4-4F2C-22A9-DFC9799DB304}"/>
              </a:ext>
            </a:extLst>
          </p:cNvPr>
          <p:cNvSpPr/>
          <p:nvPr/>
        </p:nvSpPr>
        <p:spPr>
          <a:xfrm>
            <a:off x="2452726" y="486229"/>
            <a:ext cx="3126177" cy="426079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b="1" dirty="0">
                <a:ln/>
                <a:solidFill>
                  <a:srgbClr val="FF0000"/>
                </a:solidFill>
              </a:rPr>
              <a:t>Old POR@ WW04p5</a:t>
            </a:r>
            <a:endParaRPr lang="en-US" b="1" cap="none" spc="0" dirty="0">
              <a:ln/>
              <a:solidFill>
                <a:srgbClr val="FF0000"/>
              </a:solidFill>
              <a:effectLst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772D29-93A1-94EA-0004-876CA720700E}"/>
              </a:ext>
            </a:extLst>
          </p:cNvPr>
          <p:cNvSpPr/>
          <p:nvPr/>
        </p:nvSpPr>
        <p:spPr>
          <a:xfrm rot="19433561">
            <a:off x="5437808" y="2806157"/>
            <a:ext cx="1316386" cy="942437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Old </a:t>
            </a:r>
          </a:p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NOT POR</a:t>
            </a:r>
          </a:p>
        </p:txBody>
      </p:sp>
    </p:spTree>
    <p:extLst>
      <p:ext uri="{BB962C8B-B14F-4D97-AF65-F5344CB8AC3E}">
        <p14:creationId xmlns:p14="http://schemas.microsoft.com/office/powerpoint/2010/main" val="319136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AB70D2-7E3E-AA03-4376-F2D53B241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91E64D06-F345-9FF8-4D85-C8B6B4D1934E}"/>
              </a:ext>
            </a:extLst>
          </p:cNvPr>
          <p:cNvSpPr txBox="1">
            <a:spLocks/>
          </p:cNvSpPr>
          <p:nvPr/>
        </p:nvSpPr>
        <p:spPr>
          <a:xfrm>
            <a:off x="560260" y="177700"/>
            <a:ext cx="11010901" cy="70551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Autofit/>
          </a:bodyPr>
          <a:lstStyle>
            <a:lvl1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52525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lang="en-US" sz="3600" dirty="0">
                <a:solidFill>
                  <a:schemeClr val="bg2"/>
                </a:solidFill>
              </a:rPr>
              <a:t>, 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UPH, UL RVP SKU</a:t>
            </a:r>
            <a:r>
              <a:rPr lang="en-US" sz="3600" dirty="0">
                <a:solidFill>
                  <a:schemeClr val="bg2"/>
                </a:solidFill>
              </a:rPr>
              <a:t> (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segment wise </a:t>
            </a:r>
            <a:r>
              <a:rPr lang="en-US" sz="3600" dirty="0">
                <a:solidFill>
                  <a:schemeClr val="bg2"/>
                </a:solidFill>
              </a:rPr>
              <a:t>mapping)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2DBB73-3B65-4767-66E1-CECE9AE9A349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571370" y="801822"/>
            <a:ext cx="11010900" cy="5138987"/>
          </a:xfrm>
        </p:spPr>
        <p:txBody>
          <a:bodyPr/>
          <a:lstStyle/>
          <a:p>
            <a:pPr>
              <a:spcBef>
                <a:spcPts val="300"/>
              </a:spcBef>
            </a:pPr>
            <a:r>
              <a:rPr lang="en-US" sz="2000" dirty="0" err="1"/>
              <a:t>Hx</a:t>
            </a:r>
            <a:r>
              <a:rPr lang="en-US" sz="2000" dirty="0"/>
              <a:t>/UPH/ UL RVP segment wise mapping </a:t>
            </a:r>
          </a:p>
          <a:p>
            <a:pPr lvl="1">
              <a:spcBef>
                <a:spcPts val="300"/>
              </a:spcBef>
            </a:pPr>
            <a:r>
              <a:rPr lang="en-US" sz="1600" dirty="0"/>
              <a:t>w/ Power delivery/ Load line target details </a:t>
            </a:r>
            <a:endParaRPr lang="en-US" sz="1800" dirty="0"/>
          </a:p>
        </p:txBody>
      </p:sp>
      <p:graphicFrame>
        <p:nvGraphicFramePr>
          <p:cNvPr id="11" name="Table 7">
            <a:extLst>
              <a:ext uri="{FF2B5EF4-FFF2-40B4-BE49-F238E27FC236}">
                <a16:creationId xmlns:a16="http://schemas.microsoft.com/office/drawing/2014/main" id="{B3C540D7-74FC-68F9-910B-41925DCE5B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7237838"/>
              </p:ext>
            </p:extLst>
          </p:nvPr>
        </p:nvGraphicFramePr>
        <p:xfrm>
          <a:off x="533565" y="1470575"/>
          <a:ext cx="11022011" cy="4827559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397864">
                  <a:extLst>
                    <a:ext uri="{9D8B030D-6E8A-4147-A177-3AD203B41FA5}">
                      <a16:colId xmlns:a16="http://schemas.microsoft.com/office/drawing/2014/main" val="4069523724"/>
                    </a:ext>
                  </a:extLst>
                </a:gridCol>
                <a:gridCol w="700185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1381699">
                  <a:extLst>
                    <a:ext uri="{9D8B030D-6E8A-4147-A177-3AD203B41FA5}">
                      <a16:colId xmlns:a16="http://schemas.microsoft.com/office/drawing/2014/main" val="2630295064"/>
                    </a:ext>
                  </a:extLst>
                </a:gridCol>
                <a:gridCol w="2184579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1311681">
                  <a:extLst>
                    <a:ext uri="{9D8B030D-6E8A-4147-A177-3AD203B41FA5}">
                      <a16:colId xmlns:a16="http://schemas.microsoft.com/office/drawing/2014/main" val="4226749413"/>
                    </a:ext>
                  </a:extLst>
                </a:gridCol>
                <a:gridCol w="1311681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834793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2899529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</a:tblGrid>
              <a:tr h="52063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Si#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RVPs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PCB (Type/ Layer count/ material) &amp; PCB size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Memory &amp;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PCH IOE support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solidFill>
                            <a:schemeClr val="bg1"/>
                          </a:solidFill>
                        </a:rPr>
                        <a:t>Hx</a:t>
                      </a:r>
                      <a:endParaRPr lang="en-US" sz="10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Segment support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UPH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Segment support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UL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Segment support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Power Delivery/ load line (PD/ LL)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52063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T3, 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DDR5 1DPC SODIMM @8000MT/s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w/ PCH-IOE Socketed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(Can support if required)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(Can support if required)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optimized for </a:t>
                      </a:r>
                      <a:r>
                        <a:rPr lang="en-US" sz="1000" dirty="0" err="1">
                          <a:solidFill>
                            <a:schemeClr val="tx1"/>
                          </a:solidFill>
                        </a:rPr>
                        <a:t>Hx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(not optimized PD/ LL design for UPH/ UL segments)</a:t>
                      </a: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HPPB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52063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T3, 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12.5”x10”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DDR5 2DPC SODIMM @5600MT/s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w/ PCH-IOE Socketed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(Can support if required)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optimized for Hx 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(not optimized PD/ LL design for UPH segments)</a:t>
                      </a: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HPPB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735846032"/>
                  </a:ext>
                </a:extLst>
              </a:tr>
              <a:tr h="665257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03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T3, 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CAMM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</a:rPr>
                        <a:t> w/DBI 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@8533MT/s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accent1"/>
                          </a:solidFill>
                        </a:rPr>
                        <a:t>w/ PCH-IOE via PCH IOE AIC (only for NEX ECG)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optimized for Hx 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(not optimized PD/ LL design for UPH segments)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HPPB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431519389"/>
                  </a:ext>
                </a:extLst>
              </a:tr>
              <a:tr h="52063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04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T4,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Solder down/ Socketed @9600MT/s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w/ PCH-IOE Socketed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C0C0C0"/>
                          </a:highlight>
                        </a:rPr>
                        <a:t>Not POR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optimized for </a:t>
                      </a:r>
                      <a:r>
                        <a:rPr lang="en-US" sz="1000" dirty="0" err="1">
                          <a:solidFill>
                            <a:schemeClr val="tx1"/>
                          </a:solidFill>
                        </a:rPr>
                        <a:t>Hx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UPH PPV usage w/ PI BOM optimization </a:t>
                      </a: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HPPB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292219463"/>
                  </a:ext>
                </a:extLst>
              </a:tr>
              <a:tr h="520636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10L,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Premium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Solder down/ Socketed @8533MT/s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accent1"/>
                          </a:solidFill>
                        </a:rPr>
                        <a:t>w/o PCH-IOE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No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(No Power Delivery/ LL support for </a:t>
                      </a:r>
                      <a:r>
                        <a:rPr lang="en-US" sz="1000" dirty="0" err="1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Hx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</a:t>
                      </a:r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optimized for UPH 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(not optimized PD/ LL design for UL segment)</a:t>
                      </a:r>
                      <a:endParaRPr lang="en-US" sz="1000" b="1" dirty="0">
                        <a:solidFill>
                          <a:srgbClr val="0070C0"/>
                        </a:solidFill>
                      </a:endParaRP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NVDC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766663320"/>
                  </a:ext>
                </a:extLst>
              </a:tr>
              <a:tr h="665257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06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u="none" strike="noStrike" cap="none" spc="0" baseline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uFillTx/>
                          <a:latin typeface="+mn-lt"/>
                          <a:ea typeface="+mn-ea"/>
                          <a:cs typeface="+mn-cs"/>
                          <a:sym typeface="Intel Clear"/>
                        </a:rPr>
                        <a:t>T3, </a:t>
                      </a:r>
                      <a:r>
                        <a:rPr lang="en-US" sz="1000" b="1" dirty="0">
                          <a:solidFill>
                            <a:srgbClr val="0070C0"/>
                          </a:solidFill>
                          <a:highlight>
                            <a:srgbClr val="FFFF00"/>
                          </a:highlight>
                        </a:rPr>
                        <a:t>8L, </a:t>
                      </a:r>
                    </a:p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highlight>
                            <a:srgbClr val="FFFF00"/>
                          </a:highlight>
                        </a:rPr>
                        <a:t>Mainstream 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12”x10”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CAMM @8533MT/s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No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(No Power Delivery/ LL support for </a:t>
                      </a:r>
                      <a:r>
                        <a:rPr lang="en-US" sz="1000" dirty="0" err="1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Hx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</a:t>
                      </a:r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optimized for UPH 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(not optimized PD/ LL design for UL segment)</a:t>
                      </a:r>
                      <a:endParaRPr lang="en-US" sz="1000" b="1" dirty="0">
                        <a:solidFill>
                          <a:srgbClr val="0070C0"/>
                        </a:solidFill>
                      </a:endParaRP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NVDC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42237308"/>
                  </a:ext>
                </a:extLst>
              </a:tr>
              <a:tr h="75384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RVP 07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(Not yet POR)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8L, </a:t>
                      </a:r>
                    </a:p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Mainstream mid loss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FF0000"/>
                          </a:solidFill>
                        </a:rPr>
                        <a:t>11”x9”</a:t>
                      </a:r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000" b="0" dirty="0">
                          <a:solidFill>
                            <a:srgbClr val="FF0000"/>
                          </a:solidFill>
                        </a:rPr>
                        <a:t>(smaller? TBD)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DDR5 1DPC SODIMM @7200MT/s,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accent1"/>
                          </a:solidFill>
                        </a:rPr>
                        <a:t>w/o PCH-IOE (not POR)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No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(No Power Delivery/ LL support for </a:t>
                      </a:r>
                      <a:r>
                        <a:rPr lang="en-US" sz="1000" dirty="0" err="1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Hx</a:t>
                      </a:r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No </a:t>
                      </a:r>
                    </a:p>
                    <a:p>
                      <a:pPr algn="ctr"/>
                      <a:r>
                        <a:rPr lang="en-US" sz="10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(No Power Delivery/ LL support for UPH)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</a:rPr>
                        <a:t>Yes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PD/ LL </a:t>
                      </a:r>
                      <a:r>
                        <a:rPr lang="en-US" sz="1000" b="1" dirty="0">
                          <a:solidFill>
                            <a:srgbClr val="0070C0"/>
                          </a:solidFill>
                        </a:rPr>
                        <a:t>optimized for UL</a:t>
                      </a:r>
                    </a:p>
                    <a:p>
                      <a:pPr marL="171450" marR="0" lvl="0" indent="-171450" algn="l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NVDC battery charger, 3S battery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70294573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46CA511-1C6F-904D-DAC5-F900EE06B060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WW02p4Y2025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DE220C-ED34-E00F-E6F9-9A6DF34938D2}"/>
              </a:ext>
            </a:extLst>
          </p:cNvPr>
          <p:cNvSpPr txBox="1"/>
          <p:nvPr/>
        </p:nvSpPr>
        <p:spPr>
          <a:xfrm>
            <a:off x="10237580" y="143147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797891-9559-B691-B74C-AECC00657FF4}"/>
              </a:ext>
            </a:extLst>
          </p:cNvPr>
          <p:cNvSpPr txBox="1"/>
          <p:nvPr/>
        </p:nvSpPr>
        <p:spPr>
          <a:xfrm>
            <a:off x="10855604" y="343642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4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DC9907-B6A0-74A4-7ABC-BE2F35F61874}"/>
              </a:ext>
            </a:extLst>
          </p:cNvPr>
          <p:cNvSpPr/>
          <p:nvPr/>
        </p:nvSpPr>
        <p:spPr>
          <a:xfrm rot="19433561">
            <a:off x="5437808" y="2806157"/>
            <a:ext cx="1316386" cy="942437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Old </a:t>
            </a:r>
          </a:p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NOT POR</a:t>
            </a:r>
          </a:p>
        </p:txBody>
      </p:sp>
    </p:spTree>
    <p:extLst>
      <p:ext uri="{BB962C8B-B14F-4D97-AF65-F5344CB8AC3E}">
        <p14:creationId xmlns:p14="http://schemas.microsoft.com/office/powerpoint/2010/main" val="353424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76DC9EBB-52A8-1A3D-5BD1-A45CC1DB49F2}"/>
              </a:ext>
            </a:extLst>
          </p:cNvPr>
          <p:cNvSpPr txBox="1">
            <a:spLocks/>
          </p:cNvSpPr>
          <p:nvPr/>
        </p:nvSpPr>
        <p:spPr>
          <a:xfrm>
            <a:off x="571705" y="-6248"/>
            <a:ext cx="11010901" cy="70551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Autofit/>
          </a:bodyPr>
          <a:lstStyle>
            <a:lvl1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52525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lang="en-US" sz="3600" dirty="0">
                <a:solidFill>
                  <a:schemeClr val="bg2"/>
                </a:solidFill>
              </a:rPr>
              <a:t>, 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UPH, UL RVP SKU Strategy 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(converged package)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0A71BA-27FF-1FAF-578B-63B7012E2F01}"/>
              </a:ext>
            </a:extLst>
          </p:cNvPr>
          <p:cNvSpPr txBox="1"/>
          <p:nvPr/>
        </p:nvSpPr>
        <p:spPr>
          <a:xfrm>
            <a:off x="10607352" y="71074"/>
            <a:ext cx="1580290" cy="1692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WW51p2Y2024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B30EB9-BF94-B7C0-21F8-8D23B164392D}"/>
              </a:ext>
            </a:extLst>
          </p:cNvPr>
          <p:cNvSpPr/>
          <p:nvPr/>
        </p:nvSpPr>
        <p:spPr>
          <a:xfrm>
            <a:off x="567622" y="716656"/>
            <a:ext cx="5292607" cy="216736"/>
          </a:xfrm>
          <a:prstGeom prst="rect">
            <a:avLst/>
          </a:prstGeom>
          <a:noFill/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36576" rIns="50800" bIns="36576" numCol="1" spcCol="38100" rtlCol="0" anchor="t">
            <a:noAutofit/>
          </a:bodyPr>
          <a:lstStyle/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Silicon/ Package info</a:t>
            </a:r>
          </a:p>
        </p:txBody>
      </p:sp>
      <p:graphicFrame>
        <p:nvGraphicFramePr>
          <p:cNvPr id="23" name="Table 7">
            <a:extLst>
              <a:ext uri="{FF2B5EF4-FFF2-40B4-BE49-F238E27FC236}">
                <a16:creationId xmlns:a16="http://schemas.microsoft.com/office/drawing/2014/main" id="{FC0FD229-0431-9F4F-71EB-C8BA5EF9D4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2645429"/>
              </p:ext>
            </p:extLst>
          </p:nvPr>
        </p:nvGraphicFramePr>
        <p:xfrm>
          <a:off x="571705" y="946860"/>
          <a:ext cx="5288524" cy="1536192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576461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712287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578967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597346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2050688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  <a:gridCol w="772775">
                  <a:extLst>
                    <a:ext uri="{9D8B030D-6E8A-4147-A177-3AD203B41FA5}">
                      <a16:colId xmlns:a16="http://schemas.microsoft.com/office/drawing/2014/main" val="2231070927"/>
                    </a:ext>
                  </a:extLst>
                </a:gridCol>
              </a:tblGrid>
              <a:tr h="29849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Segment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CPU &amp; PCH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GPU &amp; NPU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PL1 Range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Memory 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PCB Type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298490">
                <a:tc rowSpan="5"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Hx</a:t>
                      </a:r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UPH</a:t>
                      </a: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UL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8+16+4/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4+4+4/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4+0+4/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2+0+4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+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Optional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PCH - IOE  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192EU/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64EU/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32EU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&amp;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NPU6 - 4Tile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15-85W 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@8000MT/s </a:t>
                      </a:r>
                    </a:p>
                    <a:p>
                      <a:pPr algn="ctr"/>
                      <a:r>
                        <a:rPr lang="en-US" sz="900" b="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OC support @ 9 to 11.6GT/s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</a:t>
                      </a:r>
                      <a:r>
                        <a:rPr lang="en-US" sz="900" b="0" dirty="0">
                          <a:solidFill>
                            <a:schemeClr val="accent4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7200MT/s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accent4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89256197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2DPC @5600MT/s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35207425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MD, CAMM @ 8533MT/s</a:t>
                      </a:r>
                      <a:endParaRPr lang="en-US" sz="900" strike="sngStrike" dirty="0">
                        <a:solidFill>
                          <a:schemeClr val="accent4"/>
                        </a:solidFill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sngStrike" dirty="0">
                          <a:solidFill>
                            <a:srgbClr val="FF0000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</a:t>
                      </a:r>
                      <a:r>
                        <a:rPr lang="en-US" sz="900" strike="sng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&amp; 8L,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2047792394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 @ 9600MT/s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T4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537181361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84C13DB6-4714-D336-6D7C-3FF5A41FC4B9}"/>
              </a:ext>
            </a:extLst>
          </p:cNvPr>
          <p:cNvSpPr txBox="1"/>
          <p:nvPr/>
        </p:nvSpPr>
        <p:spPr>
          <a:xfrm>
            <a:off x="578181" y="2499568"/>
            <a:ext cx="5282048" cy="1730266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950" b="1" i="0" u="sng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strategy assumptions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, UPH &amp; UL segments are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package compatible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&amp; some RVPs are common across segments </a:t>
            </a:r>
          </a:p>
          <a:p>
            <a:pPr marL="603250" lvl="1" indent="-171450">
              <a:spcBef>
                <a:spcPts val="100"/>
              </a:spcBef>
              <a:spcAft>
                <a:spcPts val="100"/>
              </a:spcAft>
              <a:defRPr/>
            </a:pPr>
            <a:r>
              <a:rPr lang="en-US" sz="95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 01 RVP can support UPH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LP5x T4 &amp; LP5x CAMM RVP SKUs optimized between </a:t>
            </a:r>
            <a:r>
              <a:rPr lang="en-US" sz="950" b="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 and UPH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(4 vs 2 RVP’s)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Chrome support in high level same as  PTL – Same RVP with BOM SKU approach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HSIO/ LSIO interfaces PDG trace length same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for </a:t>
            </a:r>
            <a:r>
              <a:rPr lang="en-US" sz="950" b="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, UPH and UL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RVP’s w/ PCH IOE MB socked can configured as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with and without PCH-IOE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(via board straps + separate IFWI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01, 02, 03, 04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HPPB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. &amp;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05 &amp; 06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48V NVDC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schedule commit assumes all the HW BOM (3PE &amp; Intel) will be available on time</a:t>
            </a:r>
            <a:endParaRPr kumimoji="0" lang="en-US" sz="9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1100" kern="1200" dirty="0">
              <a:solidFill>
                <a:schemeClr val="tx1"/>
              </a:solidFill>
              <a:latin typeface="Intel Clear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39BDF4-6152-EDB0-8838-EC8521803079}"/>
              </a:ext>
            </a:extLst>
          </p:cNvPr>
          <p:cNvSpPr txBox="1"/>
          <p:nvPr/>
        </p:nvSpPr>
        <p:spPr>
          <a:xfrm>
            <a:off x="572901" y="4246350"/>
            <a:ext cx="5282048" cy="2266688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tabLst/>
              <a:defRPr/>
            </a:pPr>
            <a:r>
              <a:rPr lang="en-US" sz="950" u="sng" dirty="0">
                <a:solidFill>
                  <a:schemeClr val="tx1"/>
                </a:solidFill>
                <a:latin typeface="Intel Clear"/>
              </a:rPr>
              <a:t>Opens &amp; Risks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Common RVP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wide TDP range PD/ PI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LL (4 vs 2.5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mOhm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)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requirements needs to close</a:t>
            </a:r>
          </a:p>
          <a:p>
            <a:pPr marL="603250" lvl="1" indent="-171450">
              <a:spcBef>
                <a:spcPts val="30"/>
              </a:spcBef>
              <a:spcAft>
                <a:spcPts val="30"/>
              </a:spcAft>
              <a:defRPr/>
            </a:pPr>
            <a:r>
              <a:rPr lang="en-US" sz="800" strike="sngStrike" dirty="0">
                <a:solidFill>
                  <a:schemeClr val="tx1"/>
                </a:solidFill>
                <a:latin typeface="Intel Clear"/>
              </a:rPr>
              <a:t>RVP 03 </a:t>
            </a:r>
            <a:r>
              <a:rPr lang="en-US" sz="800" b="1" strike="sngStrike" dirty="0">
                <a:solidFill>
                  <a:srgbClr val="FF0000"/>
                </a:solidFill>
                <a:latin typeface="Intel Clear"/>
              </a:rPr>
              <a:t>may need a PCB Fab BOM SKU </a:t>
            </a:r>
            <a:r>
              <a:rPr lang="en-US" sz="800" strike="sngStrike" dirty="0">
                <a:solidFill>
                  <a:schemeClr val="tx1"/>
                </a:solidFill>
                <a:latin typeface="Intel Clear"/>
              </a:rPr>
              <a:t>to support </a:t>
            </a:r>
            <a:r>
              <a:rPr lang="en-US" sz="800" b="1" strike="sngStrike" dirty="0">
                <a:solidFill>
                  <a:srgbClr val="FF0000"/>
                </a:solidFill>
                <a:latin typeface="Intel Clear"/>
              </a:rPr>
              <a:t>8L optimized PI LL for U segment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"/>
              </a:spcBef>
              <a:spcAft>
                <a:spcPts val="3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800" b="0" i="0" u="none" strike="sng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LP5x CAMM w/ </a:t>
            </a:r>
            <a:r>
              <a:rPr kumimoji="0" lang="en-US" sz="800" b="0" i="0" u="none" strike="sng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DBI ECC support in 8L analysis </a:t>
            </a:r>
            <a:r>
              <a:rPr kumimoji="0" lang="en-US" sz="800" b="0" i="0" u="none" strike="sng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WIP. </a:t>
            </a:r>
            <a:r>
              <a:rPr kumimoji="0" lang="en-US" sz="800" b="0" i="0" u="none" strike="sng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May potentially cause PCB fab BOM SKU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TBT 80G RBR solder down EV &amp; PCIe FV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topologies need to re-align with SI, EV&amp;FV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dirty="0">
                <a:solidFill>
                  <a:schemeClr val="tx1"/>
                </a:solidFill>
                <a:latin typeface="Intel Clear"/>
              </a:rPr>
              <a:t>8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 std. loss PCB DDR5 support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ask (from mem SI) is yet to close </a:t>
            </a:r>
            <a:r>
              <a:rPr kumimoji="0" lang="en-US" sz="950" b="0" i="0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(placeholder RVP added)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NVL-UL volume runner RVP SKU (LP5x T3 vs DDR5 SODIMM) yet to finalize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Package ball map </a:t>
            </a:r>
            <a:r>
              <a:rPr lang="en-US" sz="950" b="0" dirty="0">
                <a:solidFill>
                  <a:srgbClr val="FF0000"/>
                </a:solidFill>
                <a:latin typeface="Intel Clear"/>
              </a:rPr>
              <a:t>(soft vs final) freeze changes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can potentially cause </a:t>
            </a:r>
            <a:r>
              <a:rPr lang="en-US" sz="950" b="0" dirty="0">
                <a:solidFill>
                  <a:srgbClr val="FF0000"/>
                </a:solidFill>
                <a:latin typeface="Intel Clear"/>
              </a:rPr>
              <a:t>ERB coverage gap</a:t>
            </a:r>
          </a:p>
          <a:p>
            <a:pPr marL="603250" lvl="1" indent="-171450">
              <a:spcBef>
                <a:spcPts val="80"/>
              </a:spcBef>
              <a:spcAft>
                <a:spcPts val="80"/>
              </a:spcAft>
              <a:defRPr/>
            </a:pPr>
            <a:r>
              <a:rPr lang="en-US" sz="950" dirty="0">
                <a:solidFill>
                  <a:schemeClr val="tx1"/>
                </a:solidFill>
                <a:latin typeface="Intel Clear"/>
              </a:rPr>
              <a:t>Changes post WW06 soft ball map freeze and associated PDG 0.7 can impact delta RVP SKU’s availability commit.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Newly enabling HW BOM (RBR, UFS re-driver, eUSB2 repeater </a:t>
            </a: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etc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) ES sample quality issues can potentially cause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that IO port/ module non-functional</a:t>
            </a:r>
          </a:p>
          <a:p>
            <a:pPr marL="171450" indent="-171450">
              <a:spcBef>
                <a:spcPts val="80"/>
              </a:spcBef>
              <a:spcAft>
                <a:spcPts val="8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EV specific topologies (min/ max/ re driver less etc.) can potentially change RVP final IO mapping/ floorplan</a:t>
            </a:r>
            <a:endParaRPr lang="en-US" sz="900" b="0" dirty="0">
              <a:solidFill>
                <a:srgbClr val="525252"/>
              </a:solidFill>
              <a:latin typeface="Intel Clear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9F083181-E3EA-1BAF-6B27-50C237455365}"/>
              </a:ext>
            </a:extLst>
          </p:cNvPr>
          <p:cNvSpPr txBox="1">
            <a:spLocks/>
          </p:cNvSpPr>
          <p:nvPr/>
        </p:nvSpPr>
        <p:spPr>
          <a:xfrm>
            <a:off x="6374655" y="699269"/>
            <a:ext cx="5288525" cy="5697197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228600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marR="0" indent="-2032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marR="0" indent="-197644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marL="0" marR="0" indent="5715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6858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8001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9144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NVL </a:t>
            </a:r>
            <a:r>
              <a:rPr lang="en-US" sz="24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Hx</a:t>
            </a:r>
            <a:r>
              <a:rPr lang="en-US" sz="24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-UPH-UL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 RVP SKU Strategy</a:t>
            </a:r>
          </a:p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E2C848DE-6D7C-980E-7C74-EAED2091E1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2324203"/>
              </p:ext>
            </p:extLst>
          </p:nvPr>
        </p:nvGraphicFramePr>
        <p:xfrm>
          <a:off x="6456919" y="1072646"/>
          <a:ext cx="5018460" cy="5341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C25678B-3300-E5D2-CB10-2A0050710A7B}"/>
              </a:ext>
            </a:extLst>
          </p:cNvPr>
          <p:cNvSpPr/>
          <p:nvPr/>
        </p:nvSpPr>
        <p:spPr>
          <a:xfrm>
            <a:off x="10679851" y="1452242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01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7417B15-1BA4-70ED-C21B-41BD408347EC}"/>
              </a:ext>
            </a:extLst>
          </p:cNvPr>
          <p:cNvSpPr/>
          <p:nvPr/>
        </p:nvSpPr>
        <p:spPr>
          <a:xfrm>
            <a:off x="10679851" y="2213135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02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4BBCD21-60C7-1A9B-FBB5-C64C5FFA2CFF}"/>
              </a:ext>
            </a:extLst>
          </p:cNvPr>
          <p:cNvSpPr/>
          <p:nvPr/>
        </p:nvSpPr>
        <p:spPr>
          <a:xfrm>
            <a:off x="10687649" y="2996957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03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7AD199FA-6B70-BFE6-26F7-EB66018B2EC5}"/>
              </a:ext>
            </a:extLst>
          </p:cNvPr>
          <p:cNvSpPr/>
          <p:nvPr/>
        </p:nvSpPr>
        <p:spPr>
          <a:xfrm>
            <a:off x="10695447" y="3769244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4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2EA053C-40FC-F778-15D8-DC9C06359314}"/>
              </a:ext>
            </a:extLst>
          </p:cNvPr>
          <p:cNvSpPr/>
          <p:nvPr/>
        </p:nvSpPr>
        <p:spPr>
          <a:xfrm>
            <a:off x="10679851" y="4521784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05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FA5CCE7-5B09-FDAE-D34D-020044546428}"/>
              </a:ext>
            </a:extLst>
          </p:cNvPr>
          <p:cNvSpPr/>
          <p:nvPr/>
        </p:nvSpPr>
        <p:spPr>
          <a:xfrm>
            <a:off x="10695447" y="6059374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07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2636C22-FCBF-98CE-AB5E-DF7CD6C970BD}"/>
              </a:ext>
            </a:extLst>
          </p:cNvPr>
          <p:cNvSpPr/>
          <p:nvPr/>
        </p:nvSpPr>
        <p:spPr>
          <a:xfrm>
            <a:off x="6717154" y="6296810"/>
            <a:ext cx="1300095" cy="37379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00C7FD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Not yet POR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00C7FD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(Placeholder only)</a:t>
            </a:r>
            <a:endParaRPr kumimoji="0" lang="en-US" sz="500" b="1" i="0" u="none" strike="noStrike" kern="0" cap="none" spc="0" normalizeH="0" baseline="0" noProof="0" dirty="0">
              <a:ln>
                <a:noFill/>
              </a:ln>
              <a:solidFill>
                <a:srgbClr val="00C7FD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57D9EC7-DFDD-BADA-6205-18719B3A0C01}"/>
              </a:ext>
            </a:extLst>
          </p:cNvPr>
          <p:cNvSpPr/>
          <p:nvPr/>
        </p:nvSpPr>
        <p:spPr>
          <a:xfrm>
            <a:off x="10679851" y="1598546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D9C57D0-6CE4-A94C-B28F-E95551BD17C8}"/>
              </a:ext>
            </a:extLst>
          </p:cNvPr>
          <p:cNvSpPr/>
          <p:nvPr/>
        </p:nvSpPr>
        <p:spPr>
          <a:xfrm>
            <a:off x="10679851" y="4668088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8606449-7890-4991-6615-C72C96CA51BC}"/>
              </a:ext>
            </a:extLst>
          </p:cNvPr>
          <p:cNvSpPr/>
          <p:nvPr/>
        </p:nvSpPr>
        <p:spPr>
          <a:xfrm>
            <a:off x="10695447" y="3908290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, UPH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01B9974-DDE0-1EDF-B9B6-7397CBCF00BB}"/>
              </a:ext>
            </a:extLst>
          </p:cNvPr>
          <p:cNvSpPr/>
          <p:nvPr/>
        </p:nvSpPr>
        <p:spPr>
          <a:xfrm>
            <a:off x="10687649" y="3136642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9144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F70DC72-E1F0-9697-3F99-88781B367F13}"/>
              </a:ext>
            </a:extLst>
          </p:cNvPr>
          <p:cNvSpPr/>
          <p:nvPr/>
        </p:nvSpPr>
        <p:spPr>
          <a:xfrm>
            <a:off x="10695447" y="6198420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 Only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2CDE4D7-1FC9-24F5-F3EE-0858241AF970}"/>
              </a:ext>
            </a:extLst>
          </p:cNvPr>
          <p:cNvSpPr/>
          <p:nvPr/>
        </p:nvSpPr>
        <p:spPr>
          <a:xfrm>
            <a:off x="10679851" y="2359439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DB55FB-582C-1CD3-19CB-39157D3E5671}"/>
              </a:ext>
            </a:extLst>
          </p:cNvPr>
          <p:cNvSpPr/>
          <p:nvPr/>
        </p:nvSpPr>
        <p:spPr>
          <a:xfrm>
            <a:off x="7154854" y="1676270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– 2Week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5710917-F949-7462-BBDE-61A0E813D32D}"/>
              </a:ext>
            </a:extLst>
          </p:cNvPr>
          <p:cNvSpPr/>
          <p:nvPr/>
        </p:nvSpPr>
        <p:spPr>
          <a:xfrm>
            <a:off x="7159189" y="2447009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+ 4Week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79A6E52-6A4A-BA00-49BA-536F56C2A428}"/>
              </a:ext>
            </a:extLst>
          </p:cNvPr>
          <p:cNvSpPr/>
          <p:nvPr/>
        </p:nvSpPr>
        <p:spPr>
          <a:xfrm>
            <a:off x="7163523" y="3203749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+ 2Week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A9C4CEC-8561-DE73-8389-4853B4B4CE7F}"/>
              </a:ext>
            </a:extLst>
          </p:cNvPr>
          <p:cNvSpPr/>
          <p:nvPr/>
        </p:nvSpPr>
        <p:spPr>
          <a:xfrm>
            <a:off x="7154854" y="3953768"/>
            <a:ext cx="1096317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Week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B5491D3-8C90-D503-11B2-4C48D340FA6D}"/>
              </a:ext>
            </a:extLst>
          </p:cNvPr>
          <p:cNvSpPr/>
          <p:nvPr/>
        </p:nvSpPr>
        <p:spPr>
          <a:xfrm>
            <a:off x="7159188" y="4725748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– 2Week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895BAC-2763-2F29-D5AE-704A8F5C0134}"/>
              </a:ext>
            </a:extLst>
          </p:cNvPr>
          <p:cNvSpPr txBox="1"/>
          <p:nvPr/>
        </p:nvSpPr>
        <p:spPr>
          <a:xfrm>
            <a:off x="10233434" y="176466"/>
            <a:ext cx="2026261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b="1" dirty="0">
                <a:solidFill>
                  <a:srgbClr val="0070C0"/>
                </a:solidFill>
                <a:hlinkClick r:id="rId8"/>
              </a:rPr>
              <a:t>Latest RVP Strategy link</a:t>
            </a:r>
            <a:endParaRPr lang="en-US" sz="1100" b="1" dirty="0">
              <a:solidFill>
                <a:srgbClr val="0070C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FB82FD-21E2-06CA-22A0-FB7A2C3D2E5B}"/>
              </a:ext>
            </a:extLst>
          </p:cNvPr>
          <p:cNvSpPr txBox="1"/>
          <p:nvPr/>
        </p:nvSpPr>
        <p:spPr>
          <a:xfrm>
            <a:off x="10851458" y="366482"/>
            <a:ext cx="1408237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b="1" dirty="0">
                <a:solidFill>
                  <a:srgbClr val="0070C0"/>
                </a:solidFill>
                <a:hlinkClick r:id="rId9"/>
              </a:rPr>
              <a:t>Latest RVP LZ link</a:t>
            </a:r>
            <a:endParaRPr lang="en-US" sz="1100" b="1" dirty="0">
              <a:solidFill>
                <a:srgbClr val="0070C0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4505C5A-14CE-8CBE-B8E2-A43ABD48828A}"/>
              </a:ext>
            </a:extLst>
          </p:cNvPr>
          <p:cNvSpPr/>
          <p:nvPr/>
        </p:nvSpPr>
        <p:spPr>
          <a:xfrm>
            <a:off x="10683750" y="5283110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06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22A6173-A417-8D05-882D-0E5637F4633B}"/>
              </a:ext>
            </a:extLst>
          </p:cNvPr>
          <p:cNvSpPr/>
          <p:nvPr/>
        </p:nvSpPr>
        <p:spPr>
          <a:xfrm>
            <a:off x="10683750" y="5429414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9B75DB0-2380-AB0C-40CE-30ADF9014F57}"/>
              </a:ext>
            </a:extLst>
          </p:cNvPr>
          <p:cNvSpPr/>
          <p:nvPr/>
        </p:nvSpPr>
        <p:spPr>
          <a:xfrm>
            <a:off x="7163523" y="5502566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Week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646B76-9576-8D87-C7EB-F638039DC236}"/>
              </a:ext>
            </a:extLst>
          </p:cNvPr>
          <p:cNvSpPr/>
          <p:nvPr/>
        </p:nvSpPr>
        <p:spPr>
          <a:xfrm rot="19179874">
            <a:off x="4670807" y="2829198"/>
            <a:ext cx="2898550" cy="1886157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>
                <a:ln/>
                <a:solidFill>
                  <a:srgbClr val="FF0000"/>
                </a:solidFill>
              </a:rPr>
              <a:t>Old  </a:t>
            </a:r>
          </a:p>
          <a:p>
            <a:pPr algn="ctr"/>
            <a:r>
              <a:rPr lang="en-US" sz="5400" b="1" cap="none" spc="0" dirty="0">
                <a:ln/>
                <a:solidFill>
                  <a:srgbClr val="FF0000"/>
                </a:solidFill>
                <a:effectLst/>
              </a:rPr>
              <a:t>Strategy</a:t>
            </a:r>
          </a:p>
        </p:txBody>
      </p:sp>
    </p:spTree>
    <p:extLst>
      <p:ext uri="{BB962C8B-B14F-4D97-AF65-F5344CB8AC3E}">
        <p14:creationId xmlns:p14="http://schemas.microsoft.com/office/powerpoint/2010/main" val="2072285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76DC9EBB-52A8-1A3D-5BD1-A45CC1DB49F2}"/>
              </a:ext>
            </a:extLst>
          </p:cNvPr>
          <p:cNvSpPr txBox="1">
            <a:spLocks/>
          </p:cNvSpPr>
          <p:nvPr/>
        </p:nvSpPr>
        <p:spPr>
          <a:xfrm>
            <a:off x="571705" y="-6248"/>
            <a:ext cx="11010901" cy="70551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Autofit/>
          </a:bodyPr>
          <a:lstStyle>
            <a:lvl1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52525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, UPH, UL RVP SKU Strategy 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(converged package)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0A71BA-27FF-1FAF-578B-63B7012E2F01}"/>
              </a:ext>
            </a:extLst>
          </p:cNvPr>
          <p:cNvSpPr txBox="1"/>
          <p:nvPr/>
        </p:nvSpPr>
        <p:spPr>
          <a:xfrm>
            <a:off x="10607352" y="71074"/>
            <a:ext cx="1580290" cy="1692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WW50p4Y2024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B30EB9-BF94-B7C0-21F8-8D23B164392D}"/>
              </a:ext>
            </a:extLst>
          </p:cNvPr>
          <p:cNvSpPr/>
          <p:nvPr/>
        </p:nvSpPr>
        <p:spPr>
          <a:xfrm>
            <a:off x="567622" y="716656"/>
            <a:ext cx="5292607" cy="216736"/>
          </a:xfrm>
          <a:prstGeom prst="rect">
            <a:avLst/>
          </a:prstGeom>
          <a:noFill/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36576" rIns="50800" bIns="36576" numCol="1" spcCol="38100" rtlCol="0" anchor="t">
            <a:noAutofit/>
          </a:bodyPr>
          <a:lstStyle/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Silicon/ Package info</a:t>
            </a:r>
          </a:p>
        </p:txBody>
      </p:sp>
      <p:graphicFrame>
        <p:nvGraphicFramePr>
          <p:cNvPr id="23" name="Table 7">
            <a:extLst>
              <a:ext uri="{FF2B5EF4-FFF2-40B4-BE49-F238E27FC236}">
                <a16:creationId xmlns:a16="http://schemas.microsoft.com/office/drawing/2014/main" id="{FC0FD229-0431-9F4F-71EB-C8BA5EF9D4CB}"/>
              </a:ext>
            </a:extLst>
          </p:cNvPr>
          <p:cNvGraphicFramePr>
            <a:graphicFrameLocks/>
          </p:cNvGraphicFramePr>
          <p:nvPr/>
        </p:nvGraphicFramePr>
        <p:xfrm>
          <a:off x="571705" y="946860"/>
          <a:ext cx="5288524" cy="1536192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576461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712287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578967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597346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2050688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  <a:gridCol w="772775">
                  <a:extLst>
                    <a:ext uri="{9D8B030D-6E8A-4147-A177-3AD203B41FA5}">
                      <a16:colId xmlns:a16="http://schemas.microsoft.com/office/drawing/2014/main" val="2231070927"/>
                    </a:ext>
                  </a:extLst>
                </a:gridCol>
              </a:tblGrid>
              <a:tr h="29849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Segment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CPU &amp; PCH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GPU &amp; NPU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PL1 Range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Memory 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PCB Type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298490">
                <a:tc rowSpan="5"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Hx</a:t>
                      </a:r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UPH</a:t>
                      </a: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UL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8+16+4/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4+4+4/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4+0+4/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2+0+4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+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Optional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PCH - IOE  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192EU/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64EU/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32EU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&amp;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NPU6 - 4Tile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15-85W 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@8000MT/s </a:t>
                      </a:r>
                    </a:p>
                    <a:p>
                      <a:pPr algn="ctr"/>
                      <a:r>
                        <a:rPr lang="en-US" sz="900" b="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OC support @ 9 to 11.6GT/s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</a:t>
                      </a:r>
                      <a:r>
                        <a:rPr lang="en-US" sz="900" b="0" dirty="0">
                          <a:solidFill>
                            <a:schemeClr val="accent4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7200MT/s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accent4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89256197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2DPC @5600MT/s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35207425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MD, CAMM @ 8533MT/s</a:t>
                      </a:r>
                      <a:endParaRPr lang="en-US" sz="900" strike="sngStrike" dirty="0">
                        <a:solidFill>
                          <a:schemeClr val="accent4"/>
                        </a:solidFill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sngStrike" dirty="0">
                          <a:solidFill>
                            <a:srgbClr val="FF0000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</a:t>
                      </a:r>
                      <a:r>
                        <a:rPr lang="en-US" sz="900" strike="sng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&amp; 8L,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2047792394"/>
                  </a:ext>
                </a:extLst>
              </a:tr>
              <a:tr h="180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 @ 9600MT/s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T4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537181361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84C13DB6-4714-D336-6D7C-3FF5A41FC4B9}"/>
              </a:ext>
            </a:extLst>
          </p:cNvPr>
          <p:cNvSpPr txBox="1"/>
          <p:nvPr/>
        </p:nvSpPr>
        <p:spPr>
          <a:xfrm>
            <a:off x="578181" y="2499568"/>
            <a:ext cx="5282048" cy="1730266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950" b="1" i="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strategy assumptions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, UPH &amp; UL segments are 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package compatible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&amp; some RVPs are common across segments </a:t>
            </a:r>
          </a:p>
          <a:p>
            <a:pPr marL="603250" marR="0" lvl="1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01 RVP can support UPH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LP5x T4 &amp; LP5x CAMM RVP SKUs optimized between </a:t>
            </a: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and UPH 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(4 vs 2 RVP’s)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Chrome support in high level same as  PTL – Same RVP with BOM SKU approach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HSIO/ LSIO interfaces PDG trace length same for </a:t>
            </a: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, UPH and UL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RVP’s w/ PCH IOE MB socked can configured as 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with and without PCH-IOE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(via board straps + separate IFWI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01, 02, 03, 04 supports 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HPPB batt. </a:t>
            </a:r>
            <a:r>
              <a:rPr kumimoji="0" lang="en-US" sz="95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Chgr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. &amp;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05 &amp; 06 supports 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48V NVDC batt. </a:t>
            </a:r>
            <a:r>
              <a:rPr kumimoji="0" lang="en-US" sz="95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Chgr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schedule commit assumes all the HW BOM (3PE &amp; Intel) will be available on time</a:t>
            </a:r>
            <a:endParaRPr kumimoji="0" lang="en-US" sz="95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39BDF4-6152-EDB0-8838-EC8521803079}"/>
              </a:ext>
            </a:extLst>
          </p:cNvPr>
          <p:cNvSpPr txBox="1"/>
          <p:nvPr/>
        </p:nvSpPr>
        <p:spPr>
          <a:xfrm>
            <a:off x="572901" y="4246350"/>
            <a:ext cx="5282048" cy="2266688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950" b="1" i="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Opens &amp; Risks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Common RVP 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wide TDP range PD/ PI LL (4 vs 2.5 </a:t>
            </a:r>
            <a:r>
              <a:rPr kumimoji="0" lang="en-US" sz="95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</a:t>
            </a:r>
            <a:r>
              <a:rPr kumimoji="0" lang="en-US" sz="95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mOhm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)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requirements needs to close</a:t>
            </a:r>
          </a:p>
          <a:p>
            <a:pPr marL="603250" marR="0" lvl="1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03 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may need a PCB Fab BOM SKU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to support 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8L optimized PI LL for U segment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LP5x CAMM w/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DBI ECC support in 8L analysis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WIP.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May potentially cause PCB fab BOM SKU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TBT 80G RBR solder down EV &amp; PCIe FV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topologies need to re-align with SI, EV&amp;FV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8L std. loss PCB DDR5 support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ask (from mem SI) is yet to close (placeholder RVP added)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NVL-UL volume runner RVP SKU (LP5x T3 vs DDR5 SODIMM) yet to finalize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Package ball map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(soft vs final) freeze changes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can potentially cause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ERB coverage gap</a:t>
            </a:r>
          </a:p>
          <a:p>
            <a:pPr marL="603250" marR="0" lvl="1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Changes post WW06 soft ball map freeze and associated PDG 0.7 can impact delta RVP SKU’s availability commit.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Newly enabling HW BOM (RBR, UFS re-driver, eUSB2 repeater </a:t>
            </a: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etc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.) ES sample quality issues can potentially cause </a:t>
            </a:r>
            <a:r>
              <a:rPr kumimoji="0" lang="en-US" sz="95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that IO port/ module non-functional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EV specific topologies (min/ max/ re driver less etc.) can potentially change RVP final IO mapping/ floorplan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9F083181-E3EA-1BAF-6B27-50C237455365}"/>
              </a:ext>
            </a:extLst>
          </p:cNvPr>
          <p:cNvSpPr txBox="1">
            <a:spLocks/>
          </p:cNvSpPr>
          <p:nvPr/>
        </p:nvSpPr>
        <p:spPr>
          <a:xfrm>
            <a:off x="6374655" y="699269"/>
            <a:ext cx="5288525" cy="5575855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228600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marR="0" indent="-2032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marR="0" indent="-197644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marL="0" marR="0" indent="5715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6858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8001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9144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NVL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Hx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-UPH-UL RVP SKU Strategy</a:t>
            </a:r>
          </a:p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E2C848DE-6D7C-980E-7C74-EAED2091E110}"/>
              </a:ext>
            </a:extLst>
          </p:cNvPr>
          <p:cNvGraphicFramePr/>
          <p:nvPr/>
        </p:nvGraphicFramePr>
        <p:xfrm>
          <a:off x="6456919" y="1174673"/>
          <a:ext cx="5018460" cy="50571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C25678B-3300-E5D2-CB10-2A0050710A7B}"/>
              </a:ext>
            </a:extLst>
          </p:cNvPr>
          <p:cNvSpPr/>
          <p:nvPr/>
        </p:nvSpPr>
        <p:spPr>
          <a:xfrm>
            <a:off x="10695447" y="1560421"/>
            <a:ext cx="795528" cy="16459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RVP 01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7417B15-1BA4-70ED-C21B-41BD408347EC}"/>
              </a:ext>
            </a:extLst>
          </p:cNvPr>
          <p:cNvSpPr/>
          <p:nvPr/>
        </p:nvSpPr>
        <p:spPr>
          <a:xfrm>
            <a:off x="10695447" y="2404651"/>
            <a:ext cx="795528" cy="16459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RVP 02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4BBCD21-60C7-1A9B-FBB5-C64C5FFA2CFF}"/>
              </a:ext>
            </a:extLst>
          </p:cNvPr>
          <p:cNvSpPr/>
          <p:nvPr/>
        </p:nvSpPr>
        <p:spPr>
          <a:xfrm>
            <a:off x="10695447" y="3255103"/>
            <a:ext cx="795528" cy="16459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RVP 03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7AD199FA-6B70-BFE6-26F7-EB66018B2EC5}"/>
              </a:ext>
            </a:extLst>
          </p:cNvPr>
          <p:cNvSpPr/>
          <p:nvPr/>
        </p:nvSpPr>
        <p:spPr>
          <a:xfrm>
            <a:off x="10695447" y="4108541"/>
            <a:ext cx="795528" cy="16459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RVP 04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2EA053C-40FC-F778-15D8-DC9C06359314}"/>
              </a:ext>
            </a:extLst>
          </p:cNvPr>
          <p:cNvSpPr/>
          <p:nvPr/>
        </p:nvSpPr>
        <p:spPr>
          <a:xfrm>
            <a:off x="10695447" y="4956741"/>
            <a:ext cx="795528" cy="16459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RVP 05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FA5CCE7-5B09-FDAE-D34D-020044546428}"/>
              </a:ext>
            </a:extLst>
          </p:cNvPr>
          <p:cNvSpPr/>
          <p:nvPr/>
        </p:nvSpPr>
        <p:spPr>
          <a:xfrm>
            <a:off x="10695447" y="5808004"/>
            <a:ext cx="795528" cy="16459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RVP 06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2636C22-FCBF-98CE-AB5E-DF7CD6C970BD}"/>
              </a:ext>
            </a:extLst>
          </p:cNvPr>
          <p:cNvSpPr/>
          <p:nvPr/>
        </p:nvSpPr>
        <p:spPr>
          <a:xfrm>
            <a:off x="6691153" y="6101225"/>
            <a:ext cx="1300095" cy="37379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00C7FD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Not yet POR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00C7FD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(Placeholder only)</a:t>
            </a:r>
            <a:endParaRPr kumimoji="0" lang="en-US" sz="500" b="1" i="0" u="none" strike="noStrike" kern="0" cap="none" spc="0" normalizeH="0" baseline="0" noProof="0" dirty="0">
              <a:ln>
                <a:noFill/>
              </a:ln>
              <a:solidFill>
                <a:srgbClr val="00C7FD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57D9EC7-DFDD-BADA-6205-18719B3A0C01}"/>
              </a:ext>
            </a:extLst>
          </p:cNvPr>
          <p:cNvSpPr/>
          <p:nvPr/>
        </p:nvSpPr>
        <p:spPr>
          <a:xfrm>
            <a:off x="10695447" y="1742473"/>
            <a:ext cx="795528" cy="16459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D9C57D0-6CE4-A94C-B28F-E95551BD17C8}"/>
              </a:ext>
            </a:extLst>
          </p:cNvPr>
          <p:cNvSpPr/>
          <p:nvPr/>
        </p:nvSpPr>
        <p:spPr>
          <a:xfrm>
            <a:off x="10695447" y="5134033"/>
            <a:ext cx="795528" cy="16459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8606449-7890-4991-6615-C72C96CA51BC}"/>
              </a:ext>
            </a:extLst>
          </p:cNvPr>
          <p:cNvSpPr/>
          <p:nvPr/>
        </p:nvSpPr>
        <p:spPr>
          <a:xfrm>
            <a:off x="10695447" y="4285833"/>
            <a:ext cx="795528" cy="16459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, UPH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01B9974-DDE0-1EDF-B9B6-7397CBCF00BB}"/>
              </a:ext>
            </a:extLst>
          </p:cNvPr>
          <p:cNvSpPr/>
          <p:nvPr/>
        </p:nvSpPr>
        <p:spPr>
          <a:xfrm>
            <a:off x="10695447" y="3437907"/>
            <a:ext cx="795528" cy="16459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9144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, UPH, UL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F70DC72-E1F0-9697-3F99-88781B367F13}"/>
              </a:ext>
            </a:extLst>
          </p:cNvPr>
          <p:cNvSpPr/>
          <p:nvPr/>
        </p:nvSpPr>
        <p:spPr>
          <a:xfrm>
            <a:off x="10695447" y="5987233"/>
            <a:ext cx="795528" cy="16459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UL Only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2CDE4D7-1FC9-24F5-F3EE-0858241AF970}"/>
              </a:ext>
            </a:extLst>
          </p:cNvPr>
          <p:cNvSpPr/>
          <p:nvPr/>
        </p:nvSpPr>
        <p:spPr>
          <a:xfrm>
            <a:off x="10695447" y="2586380"/>
            <a:ext cx="795528" cy="16459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DB55FB-582C-1CD3-19CB-39157D3E5671}"/>
              </a:ext>
            </a:extLst>
          </p:cNvPr>
          <p:cNvSpPr/>
          <p:nvPr/>
        </p:nvSpPr>
        <p:spPr>
          <a:xfrm>
            <a:off x="7159189" y="1806473"/>
            <a:ext cx="1091983" cy="16320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 PO – 2Week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5710917-F949-7462-BBDE-61A0E813D32D}"/>
              </a:ext>
            </a:extLst>
          </p:cNvPr>
          <p:cNvSpPr/>
          <p:nvPr/>
        </p:nvSpPr>
        <p:spPr>
          <a:xfrm>
            <a:off x="7159189" y="2649053"/>
            <a:ext cx="1091983" cy="17444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 PO + 4Week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79A6E52-6A4A-BA00-49BA-536F56C2A428}"/>
              </a:ext>
            </a:extLst>
          </p:cNvPr>
          <p:cNvSpPr/>
          <p:nvPr/>
        </p:nvSpPr>
        <p:spPr>
          <a:xfrm>
            <a:off x="7159189" y="3502867"/>
            <a:ext cx="1091983" cy="163229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 PO + 2Week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A9C4CEC-8561-DE73-8389-4853B4B4CE7F}"/>
              </a:ext>
            </a:extLst>
          </p:cNvPr>
          <p:cNvSpPr/>
          <p:nvPr/>
        </p:nvSpPr>
        <p:spPr>
          <a:xfrm>
            <a:off x="7159189" y="4358044"/>
            <a:ext cx="1096317" cy="17444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 PO +0Week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B5491D3-8C90-D503-11B2-4C48D340FA6D}"/>
              </a:ext>
            </a:extLst>
          </p:cNvPr>
          <p:cNvSpPr/>
          <p:nvPr/>
        </p:nvSpPr>
        <p:spPr>
          <a:xfrm>
            <a:off x="7159189" y="5200645"/>
            <a:ext cx="1091983" cy="164592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 PO – 2Week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895BAC-2763-2F29-D5AE-704A8F5C0134}"/>
              </a:ext>
            </a:extLst>
          </p:cNvPr>
          <p:cNvSpPr txBox="1"/>
          <p:nvPr/>
        </p:nvSpPr>
        <p:spPr>
          <a:xfrm>
            <a:off x="10233434" y="176466"/>
            <a:ext cx="2026261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r" defTabSz="1219169" rtl="0" eaLnBrk="1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/>
                <a:sym typeface="Helvetica Neue"/>
                <a:hlinkClick r:id="rId8"/>
              </a:rPr>
              <a:t>Latest RVP Strategy link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"/>
              <a:sym typeface="Helvetica Neue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FB82FD-21E2-06CA-22A0-FB7A2C3D2E5B}"/>
              </a:ext>
            </a:extLst>
          </p:cNvPr>
          <p:cNvSpPr txBox="1"/>
          <p:nvPr/>
        </p:nvSpPr>
        <p:spPr>
          <a:xfrm>
            <a:off x="10851458" y="366482"/>
            <a:ext cx="1408237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r" defTabSz="1219169" rtl="0" eaLnBrk="1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/>
                <a:sym typeface="Helvetica Neue"/>
                <a:hlinkClick r:id="rId9"/>
              </a:rPr>
              <a:t>Latest RVP LZ link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"/>
              <a:sym typeface="Helvetica Neue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DE87A6-8513-018C-1B89-4D4434706F54}"/>
              </a:ext>
            </a:extLst>
          </p:cNvPr>
          <p:cNvSpPr/>
          <p:nvPr/>
        </p:nvSpPr>
        <p:spPr>
          <a:xfrm rot="19179874">
            <a:off x="4670807" y="2829198"/>
            <a:ext cx="2898550" cy="1886157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>
                <a:ln/>
                <a:solidFill>
                  <a:srgbClr val="FF0000"/>
                </a:solidFill>
              </a:rPr>
              <a:t>Old  </a:t>
            </a:r>
          </a:p>
          <a:p>
            <a:pPr algn="ctr"/>
            <a:r>
              <a:rPr lang="en-US" sz="5400" b="1" cap="none" spc="0" dirty="0">
                <a:ln/>
                <a:solidFill>
                  <a:srgbClr val="FF0000"/>
                </a:solidFill>
                <a:effectLst/>
              </a:rPr>
              <a:t>Strategy</a:t>
            </a:r>
          </a:p>
        </p:txBody>
      </p:sp>
    </p:spTree>
    <p:extLst>
      <p:ext uri="{BB962C8B-B14F-4D97-AF65-F5344CB8AC3E}">
        <p14:creationId xmlns:p14="http://schemas.microsoft.com/office/powerpoint/2010/main" val="144008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8F816E1E-50CC-B3C4-EFA7-3E342032FD35}"/>
              </a:ext>
            </a:extLst>
          </p:cNvPr>
          <p:cNvSpPr txBox="1">
            <a:spLocks/>
          </p:cNvSpPr>
          <p:nvPr/>
        </p:nvSpPr>
        <p:spPr>
          <a:xfrm>
            <a:off x="560260" y="-690"/>
            <a:ext cx="11010901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Autofit/>
          </a:bodyPr>
          <a:lstStyle>
            <a:lvl1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52525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</a:t>
            </a:r>
            <a:r>
              <a:rPr kumimoji="0" lang="en-US" sz="4000" b="0" i="0" u="none" strike="noStrike" kern="0" cap="none" spc="0" normalizeH="0" baseline="0" noProof="0" dirty="0" err="1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RVP SKU Strategy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1353FEA-B17B-7A2E-87C0-84182322F20E}"/>
              </a:ext>
            </a:extLst>
          </p:cNvPr>
          <p:cNvSpPr/>
          <p:nvPr/>
        </p:nvSpPr>
        <p:spPr>
          <a:xfrm>
            <a:off x="561751" y="810849"/>
            <a:ext cx="5292607" cy="272475"/>
          </a:xfrm>
          <a:prstGeom prst="rect">
            <a:avLst/>
          </a:prstGeom>
          <a:noFill/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Silicon/ Package info</a:t>
            </a:r>
          </a:p>
        </p:txBody>
      </p:sp>
      <p:graphicFrame>
        <p:nvGraphicFramePr>
          <p:cNvPr id="3" name="Table 7">
            <a:extLst>
              <a:ext uri="{FF2B5EF4-FFF2-40B4-BE49-F238E27FC236}">
                <a16:creationId xmlns:a16="http://schemas.microsoft.com/office/drawing/2014/main" id="{73C1A3A2-D734-FFD3-A874-C76A7DEBF1E9}"/>
              </a:ext>
            </a:extLst>
          </p:cNvPr>
          <p:cNvGraphicFramePr>
            <a:graphicFrameLocks/>
          </p:cNvGraphicFramePr>
          <p:nvPr/>
        </p:nvGraphicFramePr>
        <p:xfrm>
          <a:off x="567622" y="1078635"/>
          <a:ext cx="5288524" cy="1828800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750855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796112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674280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565113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1819421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  <a:gridCol w="682743">
                  <a:extLst>
                    <a:ext uri="{9D8B030D-6E8A-4147-A177-3AD203B41FA5}">
                      <a16:colId xmlns:a16="http://schemas.microsoft.com/office/drawing/2014/main" val="2231070927"/>
                    </a:ext>
                  </a:extLst>
                </a:gridCol>
              </a:tblGrid>
              <a:tr h="27633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Segment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CPU &amp; PCH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GPU &amp; NPU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PL1 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Memory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PCB Type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382617">
                <a:tc rowSpan="4"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Hx</a:t>
                      </a:r>
                      <a:endParaRPr lang="en-US" sz="10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8+16+4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+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Optional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PCH - IOE  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64EU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&amp;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NPU6 - 4Tile</a:t>
                      </a:r>
                    </a:p>
                    <a:p>
                      <a:pPr algn="ctr"/>
                      <a:endParaRPr lang="en-US" sz="10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35-85W </a:t>
                      </a:r>
                    </a:p>
                    <a:p>
                      <a:pPr algn="ctr"/>
                      <a:endParaRPr lang="en-US" sz="10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@8000MT/s; </a:t>
                      </a:r>
                    </a:p>
                    <a:p>
                      <a:pPr algn="ctr"/>
                      <a:r>
                        <a:rPr lang="en-US" sz="1000" b="0" dirty="0">
                          <a:solidFill>
                            <a:schemeClr val="accent4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OC support @ 9 to 11.6GT/s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Type-3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27633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2DPC @5600MT/s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Type-3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5207425"/>
                  </a:ext>
                </a:extLst>
              </a:tr>
              <a:tr h="1700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CAMM @ 8533MT/s</a:t>
                      </a:r>
                      <a:endParaRPr lang="en-US" sz="1000" strike="sngStrike" dirty="0">
                        <a:solidFill>
                          <a:schemeClr val="accent4"/>
                        </a:solidFill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Type-3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792394"/>
                  </a:ext>
                </a:extLst>
              </a:tr>
              <a:tr h="17005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 @ 9600MT/s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Type-4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718136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2C3227A-8EED-8C18-49EA-5EA8BB5D434D}"/>
              </a:ext>
            </a:extLst>
          </p:cNvPr>
          <p:cNvSpPr txBox="1"/>
          <p:nvPr/>
        </p:nvSpPr>
        <p:spPr>
          <a:xfrm>
            <a:off x="6378758" y="4805646"/>
            <a:ext cx="5282048" cy="1521481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050" b="1" i="0" u="sng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strategy assumptions</a:t>
            </a:r>
          </a:p>
          <a:p>
            <a:pPr marL="171450" marR="0" lvl="0" indent="-171450" algn="just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Discrete PCH usage is mainly for HSIO expansion only. </a:t>
            </a: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No coverage for LSIO</a:t>
            </a:r>
            <a:r>
              <a:rPr kumimoji="0" lang="en-US" sz="1050" i="0" u="none" strike="noStrike" kern="120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, all </a:t>
            </a: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GPIO’s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in </a:t>
            </a:r>
            <a:r>
              <a:rPr kumimoji="0" lang="en-US" sz="1050" b="0" i="0" u="none" strike="noStrike" kern="0" cap="none" spc="0" normalizeH="0" baseline="0" noProof="0" dirty="0" err="1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RVP. (Assumption is full IO coverage w/ S segment validation)</a:t>
            </a:r>
          </a:p>
          <a:p>
            <a:pPr marL="171450" marR="0" lvl="0" indent="-171450" algn="just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No separate HSIO RVP for UPH segment. FV leverage from </a:t>
            </a:r>
            <a:r>
              <a:rPr kumimoji="0" lang="en-US" sz="1050" b="0" i="0" u="none" strike="noStrike" kern="0" cap="none" spc="0" normalizeH="0" baseline="0" noProof="0" dirty="0" err="1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&amp; S segment</a:t>
            </a:r>
          </a:p>
          <a:p>
            <a:pPr marL="171450" marR="0" lvl="0" indent="-171450" algn="just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HSIO/ LSIO interfaces PDG trace length same as previous gen. platforms</a:t>
            </a:r>
          </a:p>
          <a:p>
            <a:pPr marL="171450" indent="-171450" algn="just">
              <a:spcBef>
                <a:spcPts val="4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schedule commit assumes all the HW BOM (3PE &amp; Intel) will be available on time. </a:t>
            </a:r>
            <a:r>
              <a:rPr lang="en-US" sz="1050" b="0" kern="0" dirty="0">
                <a:solidFill>
                  <a:srgbClr val="525252"/>
                </a:solidFill>
                <a:latin typeface="Intel Clear"/>
              </a:rPr>
              <a:t>Schedule replan WIP to accommodate any changes in Pkg &amp; PDG owing to the Hub Die TI push out.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9598508-5DC6-A957-6F74-60D87DE9B0DD}"/>
              </a:ext>
            </a:extLst>
          </p:cNvPr>
          <p:cNvSpPr txBox="1">
            <a:spLocks/>
          </p:cNvSpPr>
          <p:nvPr/>
        </p:nvSpPr>
        <p:spPr>
          <a:xfrm>
            <a:off x="6378758" y="810849"/>
            <a:ext cx="5288525" cy="3923137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228600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marR="0" indent="-2032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marR="0" indent="-197644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marL="0" marR="0" indent="5715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6858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8001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9144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NVL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Hx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 RVP SKU Strategy</a:t>
            </a:r>
          </a:p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A63B426-BA9C-137E-0AD2-F6C1D1F12B0F}"/>
              </a:ext>
            </a:extLst>
          </p:cNvPr>
          <p:cNvGraphicFramePr/>
          <p:nvPr/>
        </p:nvGraphicFramePr>
        <p:xfrm>
          <a:off x="6456919" y="1174673"/>
          <a:ext cx="5018460" cy="35179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8D624-0492-C155-290C-3CB55C6C0D37}"/>
              </a:ext>
            </a:extLst>
          </p:cNvPr>
          <p:cNvSpPr/>
          <p:nvPr/>
        </p:nvSpPr>
        <p:spPr>
          <a:xfrm>
            <a:off x="10688043" y="1267843"/>
            <a:ext cx="798576" cy="192107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 01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601DACB-B70D-40A6-47AE-8B67653B0828}"/>
              </a:ext>
            </a:extLst>
          </p:cNvPr>
          <p:cNvSpPr/>
          <p:nvPr/>
        </p:nvSpPr>
        <p:spPr>
          <a:xfrm>
            <a:off x="10688043" y="2354025"/>
            <a:ext cx="798576" cy="192107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 02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22A499D-220C-F288-DF76-F30D5E629286}"/>
              </a:ext>
            </a:extLst>
          </p:cNvPr>
          <p:cNvSpPr/>
          <p:nvPr/>
        </p:nvSpPr>
        <p:spPr>
          <a:xfrm>
            <a:off x="10688043" y="3304488"/>
            <a:ext cx="798576" cy="192107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 03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A6D8B34-3E23-CFB1-536C-0B84FD00A7E5}"/>
              </a:ext>
            </a:extLst>
          </p:cNvPr>
          <p:cNvSpPr/>
          <p:nvPr/>
        </p:nvSpPr>
        <p:spPr>
          <a:xfrm>
            <a:off x="10688043" y="4283530"/>
            <a:ext cx="798576" cy="192107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HX 04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2C831-4C6C-917A-ED27-2A2AB49D8E6F}"/>
              </a:ext>
            </a:extLst>
          </p:cNvPr>
          <p:cNvSpPr txBox="1"/>
          <p:nvPr/>
        </p:nvSpPr>
        <p:spPr>
          <a:xfrm>
            <a:off x="10021085" y="8423"/>
            <a:ext cx="1580290" cy="1692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WW36p5Y2024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F717F5-5157-36EA-ADAC-35AA20DE8D9B}"/>
              </a:ext>
            </a:extLst>
          </p:cNvPr>
          <p:cNvSpPr txBox="1"/>
          <p:nvPr/>
        </p:nvSpPr>
        <p:spPr>
          <a:xfrm>
            <a:off x="9737710" y="181992"/>
            <a:ext cx="1974652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8"/>
              </a:rPr>
              <a:t>Latest </a:t>
            </a:r>
            <a:r>
              <a:rPr lang="en-US" sz="1100" dirty="0" err="1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8"/>
              </a:rPr>
              <a:t>Hx</a:t>
            </a:r>
            <a:r>
              <a:rPr lang="en-US" sz="1100" dirty="0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8"/>
              </a:rPr>
              <a:t> RVP Strategy link</a:t>
            </a:r>
            <a:endParaRPr lang="en-US" sz="11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488140-5692-0E40-AD46-9458FC5C3979}"/>
              </a:ext>
            </a:extLst>
          </p:cNvPr>
          <p:cNvSpPr txBox="1"/>
          <p:nvPr/>
        </p:nvSpPr>
        <p:spPr>
          <a:xfrm>
            <a:off x="10123404" y="383383"/>
            <a:ext cx="1588957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9"/>
              </a:rPr>
              <a:t>Latest </a:t>
            </a:r>
            <a:r>
              <a:rPr lang="en-US" sz="1100" dirty="0" err="1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9"/>
              </a:rPr>
              <a:t>Hx</a:t>
            </a:r>
            <a:r>
              <a:rPr lang="en-US" sz="1100" dirty="0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9"/>
              </a:rPr>
              <a:t> RVP LZ link</a:t>
            </a:r>
            <a:endParaRPr lang="en-US" sz="11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9C6BAB-E1A4-B4C9-470F-D95C4A25E5D4}"/>
              </a:ext>
            </a:extLst>
          </p:cNvPr>
          <p:cNvSpPr txBox="1"/>
          <p:nvPr/>
        </p:nvSpPr>
        <p:spPr>
          <a:xfrm>
            <a:off x="572310" y="2976469"/>
            <a:ext cx="5282048" cy="3350657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050" b="1" i="0" u="sng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opens &amp; </a:t>
            </a:r>
            <a:r>
              <a:rPr kumimoji="0" lang="en-US" sz="1050" b="1" i="0" u="sng" strike="noStrike" kern="0" cap="none" spc="0" normalizeH="0" baseline="0" noProof="0" dirty="0" err="1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Risks</a:t>
            </a:r>
            <a:r>
              <a:rPr kumimoji="0" lang="en-US" sz="105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Requesoake</a:t>
            </a: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</a:t>
            </a:r>
            <a:r>
              <a:rPr kumimoji="0" lang="en-US" sz="105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 04 RVP (which supports LP5x @ 9600M/s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50" kern="1200" dirty="0">
                <a:solidFill>
                  <a:schemeClr val="tx1"/>
                </a:solidFill>
                <a:latin typeface="Intel Clear"/>
              </a:rPr>
              <a:t>S</a:t>
            </a:r>
            <a:r>
              <a:rPr kumimoji="0" lang="en-US" sz="105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upport</a:t>
            </a:r>
            <a:r>
              <a:rPr kumimoji="0" lang="en-US" sz="105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w/ Type 4 PCB</a:t>
            </a: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) </a:t>
            </a:r>
            <a:r>
              <a:rPr kumimoji="0" lang="en-US" sz="105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as POR PDG validation </a:t>
            </a: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– Memory aligned, HSIO EV validation strategy discussions WIP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Current plan is to support HX 01, HX 02 &amp; HX 04 </a:t>
            </a: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with and without PCH-IOE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(via board straps + separate IFWI - analysis WIP</a:t>
            </a:r>
          </a:p>
          <a:p>
            <a:pPr marL="171450" indent="-171450">
              <a:spcBef>
                <a:spcPts val="4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schedule commit assumes all the HW BOM (3PE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&amp; Intel) will be available on time. </a:t>
            </a:r>
            <a:r>
              <a:rPr lang="en-US" sz="1050" b="0" kern="0" dirty="0">
                <a:solidFill>
                  <a:srgbClr val="525252"/>
                </a:solidFill>
                <a:latin typeface="Intel Clear"/>
              </a:rPr>
              <a:t>Schedule replan WIP to accommodate any changes in Pkg &amp; PDG owing to the Hub Die TI push out.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UFS gear5 </a:t>
            </a:r>
            <a:r>
              <a:rPr lang="en-US" sz="1050" b="0" dirty="0">
                <a:solidFill>
                  <a:srgbClr val="525252"/>
                </a:solidFill>
                <a:latin typeface="Intel Clear"/>
              </a:rPr>
              <a:t>topology </a:t>
            </a: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w/ Re-driver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is not yet closed (owner storage arch. Team). </a:t>
            </a:r>
            <a:r>
              <a:rPr lang="en-US" sz="1050" b="0" dirty="0">
                <a:solidFill>
                  <a:srgbClr val="525252"/>
                </a:solidFill>
                <a:latin typeface="Intel Clear"/>
              </a:rPr>
              <a:t>UFS gear5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implementation is current POR for RVP (w/ potential SI risk)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50" b="0" dirty="0">
                <a:solidFill>
                  <a:srgbClr val="525252"/>
                </a:solidFill>
                <a:latin typeface="Intel Clear"/>
              </a:rPr>
              <a:t>TBT5 80G re-timer (RBR) &amp; 40G re-timers (HBR/ GBR) </a:t>
            </a:r>
            <a:r>
              <a:rPr lang="en-US" sz="1050" dirty="0">
                <a:solidFill>
                  <a:srgbClr val="525252"/>
                </a:solidFill>
                <a:latin typeface="Intel Clear"/>
              </a:rPr>
              <a:t>POR &amp; schedule  is open</a:t>
            </a:r>
            <a:r>
              <a:rPr lang="en-US" sz="1050" b="0" dirty="0">
                <a:solidFill>
                  <a:srgbClr val="525252"/>
                </a:solidFill>
                <a:latin typeface="Intel Clear"/>
              </a:rPr>
              <a:t>. RVP TBT support plan will close post TBT re-timer POR &amp; schedule close.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eUSB2 ECN is yet to approve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@USB</a:t>
            </a:r>
            <a:r>
              <a:rPr lang="en-US" sz="1050" b="0" dirty="0">
                <a:solidFill>
                  <a:srgbClr val="525252"/>
                </a:solidFill>
                <a:latin typeface="Intel Clear"/>
              </a:rPr>
              <a:t>-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IF, eUSB2 repeater schedule may have impact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Additional </a:t>
            </a: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PD support is only required for DDR5 SODIMM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memory overclocking (no change in board memory routing)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EV specific topologies (min/ max/ re driver less etc.) can potentially change RVP final IO mapping/ floorplan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960CFD-559C-8129-3222-8042A1F70DAC}"/>
              </a:ext>
            </a:extLst>
          </p:cNvPr>
          <p:cNvSpPr/>
          <p:nvPr/>
        </p:nvSpPr>
        <p:spPr>
          <a:xfrm>
            <a:off x="3465925" y="6292284"/>
            <a:ext cx="5500224" cy="481735"/>
          </a:xfrm>
          <a:prstGeom prst="rect">
            <a:avLst/>
          </a:prstGeom>
          <a:solidFill>
            <a:schemeClr val="accent3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Current </a:t>
            </a:r>
            <a:r>
              <a:rPr lang="en-US" sz="2800" b="0" cap="none" spc="0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POR – WW49p4Y2024</a:t>
            </a:r>
          </a:p>
        </p:txBody>
      </p:sp>
    </p:spTree>
    <p:extLst>
      <p:ext uri="{BB962C8B-B14F-4D97-AF65-F5344CB8AC3E}">
        <p14:creationId xmlns:p14="http://schemas.microsoft.com/office/powerpoint/2010/main" val="169406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85EDF3FF-A990-E158-4EA8-48CFA9116571}"/>
              </a:ext>
            </a:extLst>
          </p:cNvPr>
          <p:cNvSpPr txBox="1">
            <a:spLocks/>
          </p:cNvSpPr>
          <p:nvPr/>
        </p:nvSpPr>
        <p:spPr>
          <a:xfrm>
            <a:off x="6378758" y="929156"/>
            <a:ext cx="5288525" cy="3243081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228600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marR="0" indent="-2032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marR="0" indent="-197644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marL="0" marR="0" indent="5715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6858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8001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9144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UPH RVP SKU Strategy</a:t>
            </a:r>
          </a:p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E1451-D75D-ECB6-C108-B9E7CBAB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260" y="-690"/>
            <a:ext cx="11010901" cy="952500"/>
          </a:xfrm>
        </p:spPr>
        <p:txBody>
          <a:bodyPr anchor="ctr"/>
          <a:lstStyle/>
          <a:p>
            <a:r>
              <a:rPr lang="en-US" dirty="0">
                <a:solidFill>
                  <a:schemeClr val="tx1"/>
                </a:solidFill>
              </a:rPr>
              <a:t>NVL U/P/H RVP Strategy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82F2DA0-C712-81B1-5690-A2BE41C36E95}"/>
              </a:ext>
            </a:extLst>
          </p:cNvPr>
          <p:cNvGraphicFramePr/>
          <p:nvPr/>
        </p:nvGraphicFramePr>
        <p:xfrm>
          <a:off x="6456226" y="1254996"/>
          <a:ext cx="5018460" cy="2834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E98A4D8-AAE7-E8A4-D759-1929BC7290DB}"/>
              </a:ext>
            </a:extLst>
          </p:cNvPr>
          <p:cNvSpPr/>
          <p:nvPr/>
        </p:nvSpPr>
        <p:spPr>
          <a:xfrm>
            <a:off x="10687350" y="1603824"/>
            <a:ext cx="798576" cy="192107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Helvetica Neue Medium"/>
                <a:cs typeface="Helvetica Neue Medium"/>
                <a:sym typeface="Helvetica Neue Medium"/>
              </a:rPr>
              <a:t>UPH 01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F150AD3-8587-8F6F-3AC5-99836B297C84}"/>
              </a:ext>
            </a:extLst>
          </p:cNvPr>
          <p:cNvSpPr/>
          <p:nvPr/>
        </p:nvSpPr>
        <p:spPr>
          <a:xfrm>
            <a:off x="10676110" y="2604053"/>
            <a:ext cx="798576" cy="192107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Helvetica Neue Medium"/>
                <a:cs typeface="Helvetica Neue Medium"/>
                <a:sym typeface="Helvetica Neue Medium"/>
              </a:rPr>
              <a:t>UPH 02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77F5281-3680-3783-DFD6-4EA265BDD05E}"/>
              </a:ext>
            </a:extLst>
          </p:cNvPr>
          <p:cNvSpPr/>
          <p:nvPr/>
        </p:nvSpPr>
        <p:spPr>
          <a:xfrm>
            <a:off x="10687350" y="3528160"/>
            <a:ext cx="798576" cy="192107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Helvetica Neue Medium"/>
                <a:cs typeface="Helvetica Neue Medium"/>
                <a:sym typeface="Helvetica Neue Medium"/>
              </a:rPr>
              <a:t>UPH 03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A2BA3-3E08-701F-EFC0-74FFA3A51EB2}"/>
              </a:ext>
            </a:extLst>
          </p:cNvPr>
          <p:cNvSpPr/>
          <p:nvPr/>
        </p:nvSpPr>
        <p:spPr>
          <a:xfrm>
            <a:off x="563308" y="750237"/>
            <a:ext cx="5292607" cy="272475"/>
          </a:xfrm>
          <a:prstGeom prst="rect">
            <a:avLst/>
          </a:prstGeom>
          <a:noFill/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noAutofit/>
          </a:bodyPr>
          <a:lstStyle/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Silicon/ Package info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CE160F79-1966-5AAE-6467-FAC13124E738}"/>
              </a:ext>
            </a:extLst>
          </p:cNvPr>
          <p:cNvGraphicFramePr>
            <a:graphicFrameLocks/>
          </p:cNvGraphicFramePr>
          <p:nvPr/>
        </p:nvGraphicFramePr>
        <p:xfrm>
          <a:off x="570736" y="1029185"/>
          <a:ext cx="5288524" cy="2398222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723285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631302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750277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806548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1613095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  <a:gridCol w="764017">
                  <a:extLst>
                    <a:ext uri="{9D8B030D-6E8A-4147-A177-3AD203B41FA5}">
                      <a16:colId xmlns:a16="http://schemas.microsoft.com/office/drawing/2014/main" val="2231070927"/>
                    </a:ext>
                  </a:extLst>
                </a:gridCol>
              </a:tblGrid>
              <a:tr h="20334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Segment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GPU &amp; NPU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PL1 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Memory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PCB Type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33043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4+0+4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64EU &amp; 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NPU6 - 4Tile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7-25W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&amp; CAMM @ 8533MT/s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Type-3 &amp; Type-4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330431">
                <a:tc rowSpan="2">
                  <a:txBody>
                    <a:bodyPr/>
                    <a:lstStyle/>
                    <a:p>
                      <a:pPr marL="0" marR="0" indent="0" algn="ctr" defTabSz="60960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000" b="0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Intel Clear"/>
                        </a:rPr>
                        <a:t>P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4+8+4 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192EU &amp; 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NPU6 - 4Tile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15-45W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&amp; CAMM @ 8533MT/s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Type-3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025358"/>
                  </a:ext>
                </a:extLst>
              </a:tr>
              <a:tr h="3304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@ 9600MT/s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Type-4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9980492"/>
                  </a:ext>
                </a:extLst>
              </a:tr>
              <a:tr h="330431"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4+8+4 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64EU &amp; 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NPU6 - 4Tile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15-45W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&amp; CAMM @ 8533MT/s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Type-3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5763926"/>
                  </a:ext>
                </a:extLst>
              </a:tr>
              <a:tr h="3304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LP5x MD @ 9600MT/s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Type-4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423296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C1A799E-2ACA-7DDE-A62C-A10CBDDFA145}"/>
              </a:ext>
            </a:extLst>
          </p:cNvPr>
          <p:cNvSpPr txBox="1"/>
          <p:nvPr/>
        </p:nvSpPr>
        <p:spPr>
          <a:xfrm>
            <a:off x="577212" y="3461014"/>
            <a:ext cx="5282048" cy="2818444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050" b="1" i="0" u="sng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opens &amp; Risks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UFS gear5 topology </a:t>
            </a: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w/ Re-driver is not yet closed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(owner storage arch. Team). UFS gear5 </a:t>
            </a: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w/o re-driver implementation is current POR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for RVP (w/ potential SI risk)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50" b="0" dirty="0">
                <a:solidFill>
                  <a:srgbClr val="525252"/>
                </a:solidFill>
                <a:latin typeface="Intel Clear"/>
              </a:rPr>
              <a:t>TBT5 80G re-timer (RBR) &amp; 40G re-timers (HBR/ GBR) </a:t>
            </a:r>
            <a:r>
              <a:rPr lang="en-US" sz="1050" dirty="0">
                <a:solidFill>
                  <a:srgbClr val="525252"/>
                </a:solidFill>
                <a:latin typeface="Intel Clear"/>
              </a:rPr>
              <a:t>POR &amp; schedule  is open</a:t>
            </a:r>
            <a:r>
              <a:rPr lang="en-US" sz="1050" b="0" dirty="0">
                <a:solidFill>
                  <a:srgbClr val="525252"/>
                </a:solidFill>
                <a:latin typeface="Intel Clear"/>
              </a:rPr>
              <a:t>. RVP TBT support plan will close post TBT re-timer POR &amp; schedule close.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eUSB2 ECN is yet to approve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@USB IF, eUSB2 repeater schedule may have impact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EV specific topologies (min/ max/ re driver less etc.) can potentially change RVP final IO mapping/ floorplan</a:t>
            </a: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199FD6-2E31-E04D-305C-8D26968405A6}"/>
              </a:ext>
            </a:extLst>
          </p:cNvPr>
          <p:cNvSpPr txBox="1"/>
          <p:nvPr/>
        </p:nvSpPr>
        <p:spPr>
          <a:xfrm>
            <a:off x="10021085" y="8423"/>
            <a:ext cx="1580290" cy="1692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+mn-ea"/>
                <a:cs typeface="+mn-cs"/>
                <a:sym typeface="Helvetica Neue"/>
              </a:rPr>
              <a:t>WW31p1Y2024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8E91A-5227-8767-F80D-8BE3C1B8896D}"/>
              </a:ext>
            </a:extLst>
          </p:cNvPr>
          <p:cNvSpPr txBox="1"/>
          <p:nvPr/>
        </p:nvSpPr>
        <p:spPr>
          <a:xfrm>
            <a:off x="8927712" y="181992"/>
            <a:ext cx="2784650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b="1" dirty="0">
                <a:solidFill>
                  <a:srgbClr val="0070C0"/>
                </a:solidFill>
                <a:hlinkClick r:id="rId8"/>
              </a:rPr>
              <a:t>Latest </a:t>
            </a:r>
            <a:r>
              <a:rPr lang="en-US" sz="1100" b="1" dirty="0" err="1">
                <a:solidFill>
                  <a:srgbClr val="0070C0"/>
                </a:solidFill>
                <a:hlinkClick r:id="rId8"/>
              </a:rPr>
              <a:t>Hx</a:t>
            </a:r>
            <a:r>
              <a:rPr lang="en-US" sz="1100" b="1" dirty="0">
                <a:solidFill>
                  <a:srgbClr val="0070C0"/>
                </a:solidFill>
                <a:hlinkClick r:id="rId8"/>
              </a:rPr>
              <a:t>/ UPH RVP Strategy link</a:t>
            </a:r>
            <a:endParaRPr lang="en-US" sz="1100" b="1" dirty="0">
              <a:solidFill>
                <a:srgbClr val="0070C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B1F0B0-1C23-81EF-D52D-C63C6EB61487}"/>
              </a:ext>
            </a:extLst>
          </p:cNvPr>
          <p:cNvSpPr txBox="1"/>
          <p:nvPr/>
        </p:nvSpPr>
        <p:spPr>
          <a:xfrm>
            <a:off x="9471364" y="383383"/>
            <a:ext cx="2240998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b="1" dirty="0">
                <a:solidFill>
                  <a:srgbClr val="0070C0"/>
                </a:solidFill>
                <a:hlinkClick r:id="rId9"/>
              </a:rPr>
              <a:t>Latest </a:t>
            </a:r>
            <a:r>
              <a:rPr lang="en-US" sz="1100" b="1" dirty="0" err="1">
                <a:solidFill>
                  <a:srgbClr val="0070C0"/>
                </a:solidFill>
                <a:hlinkClick r:id="rId9"/>
              </a:rPr>
              <a:t>Hx</a:t>
            </a:r>
            <a:r>
              <a:rPr lang="en-US" sz="1100" b="1" dirty="0">
                <a:solidFill>
                  <a:srgbClr val="0070C0"/>
                </a:solidFill>
                <a:hlinkClick r:id="rId9"/>
              </a:rPr>
              <a:t>/ UPH RVP LZ link</a:t>
            </a:r>
            <a:endParaRPr lang="en-US" sz="1100" b="1" dirty="0">
              <a:solidFill>
                <a:srgbClr val="0070C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ABF63-CBD2-EC71-6F5B-AF70C5223909}"/>
              </a:ext>
            </a:extLst>
          </p:cNvPr>
          <p:cNvSpPr txBox="1"/>
          <p:nvPr/>
        </p:nvSpPr>
        <p:spPr>
          <a:xfrm>
            <a:off x="6378758" y="4251085"/>
            <a:ext cx="5282048" cy="2028373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050" b="1" i="0" u="sng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strategy assumptions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UPH segments are </a:t>
            </a:r>
            <a:r>
              <a:rPr kumimoji="0" lang="en-US" sz="105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package compatible &amp; common RVP SKUs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for all UPH packages (with different TDP). No DDR5 support for UPH segment.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Chrome support in high level same as  PTL – Same RVP with BOM SKU approach (with additional opportunity of EC &amp; TCPC CFP convergence)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HSIO/ LSIO interfaces PDG trace length same as previous gen. platforms</a:t>
            </a:r>
          </a:p>
          <a:p>
            <a:pPr marL="171450" indent="-171450">
              <a:spcBef>
                <a:spcPts val="400"/>
              </a:spcBef>
              <a:buFont typeface="Arial" panose="020B0604020202020204" pitchFamily="34" charset="0"/>
              <a:buChar char="•"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No separate HSIO RVP for UPH segment. FV leverage from </a:t>
            </a:r>
            <a:r>
              <a:rPr kumimoji="0" lang="en-US" sz="1050" b="0" i="0" u="none" strike="noStrike" kern="0" cap="none" spc="0" normalizeH="0" baseline="0" noProof="0" dirty="0" err="1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 &amp; S segment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schedule commit assumes all the HW BOM (3PE &amp; Intel) will be available on time. Schedule replan WIP to accommodate any changes in Pkg &amp; PDG owing to the Hub Die TI push out.</a:t>
            </a: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18B71F-25F8-C00F-9B69-975AC65CE4F9}"/>
              </a:ext>
            </a:extLst>
          </p:cNvPr>
          <p:cNvSpPr/>
          <p:nvPr/>
        </p:nvSpPr>
        <p:spPr>
          <a:xfrm>
            <a:off x="3465925" y="6292284"/>
            <a:ext cx="5500224" cy="481735"/>
          </a:xfrm>
          <a:prstGeom prst="rect">
            <a:avLst/>
          </a:prstGeom>
          <a:solidFill>
            <a:schemeClr val="accent3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Current </a:t>
            </a:r>
            <a:r>
              <a:rPr lang="en-US" sz="2800" b="0" cap="none" spc="0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POR – WW49p4Y2024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E43C46-2291-1584-D90B-1C644030801E}"/>
              </a:ext>
            </a:extLst>
          </p:cNvPr>
          <p:cNvSpPr/>
          <p:nvPr/>
        </p:nvSpPr>
        <p:spPr>
          <a:xfrm rot="19433561">
            <a:off x="5437808" y="2806157"/>
            <a:ext cx="1316386" cy="942437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Old </a:t>
            </a:r>
          </a:p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NOT POR</a:t>
            </a:r>
          </a:p>
        </p:txBody>
      </p:sp>
    </p:spTree>
    <p:extLst>
      <p:ext uri="{BB962C8B-B14F-4D97-AF65-F5344CB8AC3E}">
        <p14:creationId xmlns:p14="http://schemas.microsoft.com/office/powerpoint/2010/main" val="97946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6DF06-7E9E-4AC0-F0CD-930BC45AC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352" y="20591"/>
            <a:ext cx="11010816" cy="952499"/>
          </a:xfrm>
        </p:spPr>
        <p:txBody>
          <a:bodyPr anchor="ctr"/>
          <a:lstStyle/>
          <a:p>
            <a:r>
              <a:rPr lang="en-US" dirty="0"/>
              <a:t>NVL </a:t>
            </a:r>
            <a:r>
              <a:rPr lang="en-US" dirty="0" err="1"/>
              <a:t>Hx</a:t>
            </a:r>
            <a:r>
              <a:rPr lang="en-US" dirty="0"/>
              <a:t> RVP SKU summary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9B201F4-67AD-DB30-A9D7-BB067F21BD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700406"/>
              </p:ext>
            </p:extLst>
          </p:nvPr>
        </p:nvGraphicFramePr>
        <p:xfrm>
          <a:off x="372473" y="879933"/>
          <a:ext cx="10972801" cy="4225107"/>
        </p:xfrm>
        <a:graphic>
          <a:graphicData uri="http://schemas.openxmlformats.org/drawingml/2006/table">
            <a:tbl>
              <a:tblPr/>
              <a:tblGrid>
                <a:gridCol w="422999">
                  <a:extLst>
                    <a:ext uri="{9D8B030D-6E8A-4147-A177-3AD203B41FA5}">
                      <a16:colId xmlns:a16="http://schemas.microsoft.com/office/drawing/2014/main" val="5171829"/>
                    </a:ext>
                  </a:extLst>
                </a:gridCol>
                <a:gridCol w="487680">
                  <a:extLst>
                    <a:ext uri="{9D8B030D-6E8A-4147-A177-3AD203B41FA5}">
                      <a16:colId xmlns:a16="http://schemas.microsoft.com/office/drawing/2014/main" val="139018225"/>
                    </a:ext>
                  </a:extLst>
                </a:gridCol>
                <a:gridCol w="705993">
                  <a:extLst>
                    <a:ext uri="{9D8B030D-6E8A-4147-A177-3AD203B41FA5}">
                      <a16:colId xmlns:a16="http://schemas.microsoft.com/office/drawing/2014/main" val="100215619"/>
                    </a:ext>
                  </a:extLst>
                </a:gridCol>
                <a:gridCol w="1473441">
                  <a:extLst>
                    <a:ext uri="{9D8B030D-6E8A-4147-A177-3AD203B41FA5}">
                      <a16:colId xmlns:a16="http://schemas.microsoft.com/office/drawing/2014/main" val="77511751"/>
                    </a:ext>
                  </a:extLst>
                </a:gridCol>
                <a:gridCol w="719976">
                  <a:extLst>
                    <a:ext uri="{9D8B030D-6E8A-4147-A177-3AD203B41FA5}">
                      <a16:colId xmlns:a16="http://schemas.microsoft.com/office/drawing/2014/main" val="161598576"/>
                    </a:ext>
                  </a:extLst>
                </a:gridCol>
                <a:gridCol w="784860">
                  <a:extLst>
                    <a:ext uri="{9D8B030D-6E8A-4147-A177-3AD203B41FA5}">
                      <a16:colId xmlns:a16="http://schemas.microsoft.com/office/drawing/2014/main" val="805997325"/>
                    </a:ext>
                  </a:extLst>
                </a:gridCol>
                <a:gridCol w="2655570">
                  <a:extLst>
                    <a:ext uri="{9D8B030D-6E8A-4147-A177-3AD203B41FA5}">
                      <a16:colId xmlns:a16="http://schemas.microsoft.com/office/drawing/2014/main" val="130800434"/>
                    </a:ext>
                  </a:extLst>
                </a:gridCol>
                <a:gridCol w="758190">
                  <a:extLst>
                    <a:ext uri="{9D8B030D-6E8A-4147-A177-3AD203B41FA5}">
                      <a16:colId xmlns:a16="http://schemas.microsoft.com/office/drawing/2014/main" val="1868692444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86496939"/>
                    </a:ext>
                  </a:extLst>
                </a:gridCol>
                <a:gridCol w="539635">
                  <a:extLst>
                    <a:ext uri="{9D8B030D-6E8A-4147-A177-3AD203B41FA5}">
                      <a16:colId xmlns:a16="http://schemas.microsoft.com/office/drawing/2014/main" val="1639215368"/>
                    </a:ext>
                  </a:extLst>
                </a:gridCol>
                <a:gridCol w="1100747">
                  <a:extLst>
                    <a:ext uri="{9D8B030D-6E8A-4147-A177-3AD203B41FA5}">
                      <a16:colId xmlns:a16="http://schemas.microsoft.com/office/drawing/2014/main" val="2251137924"/>
                    </a:ext>
                  </a:extLst>
                </a:gridCol>
                <a:gridCol w="866510">
                  <a:extLst>
                    <a:ext uri="{9D8B030D-6E8A-4147-A177-3AD203B41FA5}">
                      <a16:colId xmlns:a16="http://schemas.microsoft.com/office/drawing/2014/main" val="2814099053"/>
                    </a:ext>
                  </a:extLst>
                </a:gridCol>
              </a:tblGrid>
              <a:tr h="8114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Si#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Segment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Base Board#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RVP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Base board SKU/ BOM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RVP SKU Code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RVP Base board SKU + BOM SKU</a:t>
                      </a:r>
                      <a:b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FFFF00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(Please note - SKU name will change later with MySamples Tool name)</a:t>
                      </a:r>
                      <a:endParaRPr lang="en-US" sz="900" b="0" i="0" u="none" strike="noStrike">
                        <a:solidFill>
                          <a:srgbClr val="FFFFFF"/>
                        </a:solidFill>
                        <a:effectLst/>
                        <a:highlight>
                          <a:srgbClr val="ED7D31"/>
                        </a:highlight>
                        <a:latin typeface="Intel Clear" panose="020B0604020203020204" pitchFamily="34" charset="0"/>
                      </a:endParaRP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Validation Config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SoC Support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PCH IOE Support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Memory Support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PCB Type </a:t>
                      </a:r>
                      <a:b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</a:br>
                      <a:r>
                        <a:rPr lang="en-US" sz="900" b="0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ED7D31"/>
                          </a:highlight>
                          <a:latin typeface="Intel Clear" panose="020B0604020203020204" pitchFamily="34" charset="0"/>
                        </a:rPr>
                        <a:t>(POR L# + RVP L#)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4521390"/>
                  </a:ext>
                </a:extLst>
              </a:tr>
              <a:tr h="38773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1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D966"/>
                        </a:highlight>
                        <a:latin typeface="Intel Clear" panose="020B0604020203020204" pitchFamily="34" charset="0"/>
                      </a:endParaRP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 01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NVL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 DDR5 SODIMM 1DPC T3 with PCH IOE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Hx-011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 DDR5 SODIMM 1DPC T3 with PCH IOE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Volume runner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NVL Hx SoC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nl-NL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DDR5 SODIMM 1DPC @ 8000MT/s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115063"/>
                  </a:ext>
                </a:extLst>
              </a:tr>
              <a:tr h="3325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Hx-012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Hx DDR5 SODIMM 1DPC T3 with PCH IOE PnP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947376"/>
                  </a:ext>
                </a:extLst>
              </a:tr>
              <a:tr h="34984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4B084"/>
                          </a:highlight>
                          <a:latin typeface="Intel Clear" panose="020B0604020203020204" pitchFamily="34" charset="0"/>
                        </a:rPr>
                        <a:t>PPV Board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4B084"/>
                          </a:highlight>
                          <a:latin typeface="Intel Clear" panose="020B0604020203020204" pitchFamily="34" charset="0"/>
                        </a:rPr>
                        <a:t>Hx-013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4B084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4B084"/>
                          </a:highlight>
                          <a:latin typeface="Intel Clear" panose="020B0604020203020204" pitchFamily="34" charset="0"/>
                        </a:rPr>
                        <a:t> DDR5 SODIMM 1DPC T3 with PCH IOE PPV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4B084"/>
                          </a:highlight>
                          <a:latin typeface="Intel Clear" panose="020B0604020203020204" pitchFamily="34" charset="0"/>
                        </a:rPr>
                        <a:t>PPV (Hx)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236259"/>
                  </a:ext>
                </a:extLst>
              </a:tr>
              <a:tr h="453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2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 02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NVL Hx DDR5 SODIMM 2DPC T3 dTBT with PCH IOE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Hx-021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 DDR5 SODIMM 2DPC T3 dTBT with PCH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NVL Hx SoC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NL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DDR5 SODIMM 2DPC @ 5600MT/s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34541"/>
                  </a:ext>
                </a:extLst>
              </a:tr>
              <a:tr h="49256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3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 03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NVL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 LP5x CAMM T3 without PCH IOE MB down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Hx-031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 LP5x CAMM T3 without PCH IOE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NVL Hx SoC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No 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LP5x CAMM @ &amp; 8.5GT/s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1073217"/>
                  </a:ext>
                </a:extLst>
              </a:tr>
              <a:tr h="4635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Hx 03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NVL Hx LP5x CAMM T3 without PCH IOE MB down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Hx-032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 LP5x CAMM T3 without PCH IOE PnP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NVL Hx SoC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No 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LP5x CAMM @ &amp; 8.5GT/s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D966"/>
                          </a:highlight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846246"/>
                  </a:ext>
                </a:extLst>
              </a:tr>
              <a:tr h="47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4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 04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NVL Hx LP5x Solder down/ Socketed T4 RVP with PCH IOE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Hx-041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 LP5x T4 Mem Skt &amp; HSIO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NVL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 SoC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LP5x @ 9600 MT/s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Type 4 - 2x2+, 10L+6L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217488"/>
                  </a:ext>
                </a:extLst>
              </a:tr>
              <a:tr h="45372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 04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NVL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Hx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 LP5x Solder down/ Socketed T4 RVP with PCH IOE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Hx-042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Hx LP5x T4 Mem SD &amp; HSIO RVP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NVL Hx SoC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NVL PCH IOE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LP5x @ 9600 MT/s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b-NO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2CC"/>
                          </a:highlight>
                          <a:latin typeface="Intel Clear" panose="020B0604020203020204" pitchFamily="34" charset="0"/>
                        </a:rPr>
                        <a:t>Type 4 - 2x2+, 10L+6L</a:t>
                      </a:r>
                    </a:p>
                  </a:txBody>
                  <a:tcPr marL="2884" marR="2884" marT="288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28595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294F08A-F5F8-FC2D-D070-1257EA441953}"/>
              </a:ext>
            </a:extLst>
          </p:cNvPr>
          <p:cNvSpPr txBox="1"/>
          <p:nvPr/>
        </p:nvSpPr>
        <p:spPr>
          <a:xfrm>
            <a:off x="10021085" y="8423"/>
            <a:ext cx="1580290" cy="1692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WW36p5Y2024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A34A63-F684-8596-9D95-7C058ADE7046}"/>
              </a:ext>
            </a:extLst>
          </p:cNvPr>
          <p:cNvSpPr txBox="1"/>
          <p:nvPr/>
        </p:nvSpPr>
        <p:spPr>
          <a:xfrm>
            <a:off x="9737710" y="181992"/>
            <a:ext cx="1974652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2"/>
              </a:rPr>
              <a:t>Latest </a:t>
            </a:r>
            <a:r>
              <a:rPr lang="en-US" sz="1100" dirty="0" err="1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2"/>
              </a:rPr>
              <a:t>Hx</a:t>
            </a:r>
            <a:r>
              <a:rPr lang="en-US" sz="1100" dirty="0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2"/>
              </a:rPr>
              <a:t> RVP Strategy link</a:t>
            </a:r>
            <a:endParaRPr lang="en-US" sz="11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14C28-5942-6000-7153-FFF6401F6157}"/>
              </a:ext>
            </a:extLst>
          </p:cNvPr>
          <p:cNvSpPr txBox="1"/>
          <p:nvPr/>
        </p:nvSpPr>
        <p:spPr>
          <a:xfrm>
            <a:off x="10123404" y="383383"/>
            <a:ext cx="1588957" cy="245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3"/>
              </a:rPr>
              <a:t>Latest </a:t>
            </a:r>
            <a:r>
              <a:rPr lang="en-US" sz="1100" dirty="0" err="1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3"/>
              </a:rPr>
              <a:t>Hx</a:t>
            </a:r>
            <a:r>
              <a:rPr lang="en-US" sz="1100" dirty="0">
                <a:solidFill>
                  <a:srgbClr val="0070C0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hlinkClick r:id="rId3"/>
              </a:rPr>
              <a:t> RVP LZ link</a:t>
            </a:r>
            <a:endParaRPr lang="en-US" sz="1100" dirty="0">
              <a:solidFill>
                <a:srgbClr val="0070C0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4B1BFD-6E0C-0D24-CF4F-831BAF5AC4A5}"/>
              </a:ext>
            </a:extLst>
          </p:cNvPr>
          <p:cNvSpPr/>
          <p:nvPr/>
        </p:nvSpPr>
        <p:spPr>
          <a:xfrm>
            <a:off x="3345888" y="5897922"/>
            <a:ext cx="5500224" cy="481735"/>
          </a:xfrm>
          <a:prstGeom prst="rect">
            <a:avLst/>
          </a:prstGeom>
          <a:solidFill>
            <a:schemeClr val="accent3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Current </a:t>
            </a:r>
            <a:r>
              <a:rPr lang="en-US" sz="2800" b="0" cap="none" spc="0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POR – WW49p4Y2024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F382D7-1B3D-8CBF-A2D3-09AA5B26A598}"/>
              </a:ext>
            </a:extLst>
          </p:cNvPr>
          <p:cNvSpPr/>
          <p:nvPr/>
        </p:nvSpPr>
        <p:spPr>
          <a:xfrm rot="19433561">
            <a:off x="5437808" y="2806157"/>
            <a:ext cx="1316386" cy="942437"/>
          </a:xfrm>
          <a:prstGeom prst="rect">
            <a:avLst/>
          </a:prstGeom>
          <a:solidFill>
            <a:srgbClr val="FFFF00"/>
          </a:solidFill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Old </a:t>
            </a:r>
          </a:p>
          <a:p>
            <a:pPr algn="ctr"/>
            <a:r>
              <a:rPr lang="en-US" sz="2000" b="1" cap="none" spc="0" dirty="0">
                <a:ln/>
                <a:solidFill>
                  <a:srgbClr val="FF0000"/>
                </a:solidFill>
                <a:effectLst/>
              </a:rPr>
              <a:t>NOT POR</a:t>
            </a:r>
          </a:p>
        </p:txBody>
      </p:sp>
    </p:spTree>
    <p:extLst>
      <p:ext uri="{BB962C8B-B14F-4D97-AF65-F5344CB8AC3E}">
        <p14:creationId xmlns:p14="http://schemas.microsoft.com/office/powerpoint/2010/main" val="59935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EBE02B6-B8FE-BE8B-4C23-5CA1945903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978" r="3249" b="8922"/>
          <a:stretch>
            <a:fillRect/>
          </a:stretch>
        </p:blipFill>
        <p:spPr>
          <a:xfrm>
            <a:off x="42863" y="0"/>
            <a:ext cx="12149137" cy="6124877"/>
          </a:xfrm>
          <a:prstGeom prst="rect">
            <a:avLst/>
          </a:prstGeom>
          <a:noFill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3C57735-ECC9-2E2A-4B3E-4310F38E6BD7}"/>
              </a:ext>
            </a:extLst>
          </p:cNvPr>
          <p:cNvSpPr/>
          <p:nvPr/>
        </p:nvSpPr>
        <p:spPr>
          <a:xfrm>
            <a:off x="7491413" y="6018346"/>
            <a:ext cx="2754416" cy="259238"/>
          </a:xfrm>
          <a:prstGeom prst="rect">
            <a:avLst/>
          </a:prstGeom>
          <a:solidFill>
            <a:srgbClr val="FFFF00"/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200" b="1" dirty="0">
                <a:ln/>
                <a:solidFill>
                  <a:srgbClr val="FF0000"/>
                </a:solidFill>
              </a:rPr>
              <a:t>From Platform Architecture – Joel</a:t>
            </a:r>
            <a:endParaRPr lang="en-US" sz="1200" b="1" cap="none" spc="0" dirty="0">
              <a:ln/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9967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2AF55-DFA0-A174-4124-1A30511BB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RVP SKU Strategy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AA9C7-6DA3-6F42-F78E-3AF7476B8F7E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571286" y="1141526"/>
            <a:ext cx="11010900" cy="5228938"/>
          </a:xfrm>
          <a:ln>
            <a:solidFill>
              <a:schemeClr val="bg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WW35p1 : RVP Rev0p5 	-  SKU Strategy for NVL PC 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WW36p5 : RVP Rev0p51	- </a:t>
            </a:r>
            <a:r>
              <a:rPr lang="en-US" sz="1100" dirty="0" err="1"/>
              <a:t>Px</a:t>
            </a:r>
            <a:r>
              <a:rPr lang="en-US" sz="1100" dirty="0"/>
              <a:t> Segment </a:t>
            </a:r>
            <a:r>
              <a:rPr lang="en-US" sz="1100" dirty="0" err="1"/>
              <a:t>ZBB’d</a:t>
            </a:r>
            <a:r>
              <a:rPr lang="en-US" sz="1100" dirty="0"/>
              <a:t> @ NVL PC. </a:t>
            </a:r>
            <a:r>
              <a:rPr lang="en-US" sz="1100" dirty="0">
                <a:solidFill>
                  <a:srgbClr val="FF0000"/>
                </a:solidFill>
              </a:rPr>
              <a:t>RVP 5 (</a:t>
            </a:r>
            <a:r>
              <a:rPr lang="en-US" sz="1100" dirty="0" err="1">
                <a:solidFill>
                  <a:srgbClr val="FF0000"/>
                </a:solidFill>
              </a:rPr>
              <a:t>Px</a:t>
            </a:r>
            <a:r>
              <a:rPr lang="en-US" sz="1100" dirty="0">
                <a:solidFill>
                  <a:srgbClr val="FF0000"/>
                </a:solidFill>
              </a:rPr>
              <a:t> RVP) </a:t>
            </a:r>
            <a:r>
              <a:rPr lang="en-US" sz="1100" dirty="0" err="1">
                <a:solidFill>
                  <a:srgbClr val="FF0000"/>
                </a:solidFill>
              </a:rPr>
              <a:t>ZBB’d</a:t>
            </a:r>
            <a:endParaRPr lang="en-US" sz="1100" dirty="0">
              <a:solidFill>
                <a:srgbClr val="FF0000"/>
              </a:solidFill>
            </a:endParaRP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WW39p4 : RVP Rev0p55	- RVP2 support Mx package (&amp; drops U/ H package support) if P package changed/ optimized to Mx, HSIO RVP moved to </a:t>
            </a:r>
            <a:r>
              <a:rPr lang="en-US" sz="1100" dirty="0" err="1"/>
              <a:t>Hx</a:t>
            </a:r>
            <a:r>
              <a:rPr lang="en-US" sz="1100" dirty="0"/>
              <a:t> segment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WW40p2 : RVP Rev0p55	- Minor updates to </a:t>
            </a:r>
            <a:r>
              <a:rPr lang="en-US" sz="1100" dirty="0" err="1"/>
              <a:t>Hx</a:t>
            </a:r>
            <a:r>
              <a:rPr lang="en-US" sz="1100" dirty="0"/>
              <a:t> &amp; S RVP strategy – memory speed and HSIO RVP usage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WW40p3 : RVP Rev0p57	- </a:t>
            </a:r>
            <a:r>
              <a:rPr lang="en-US" sz="1100" dirty="0" err="1"/>
              <a:t>Hx</a:t>
            </a:r>
            <a:r>
              <a:rPr lang="en-US" sz="1100" dirty="0"/>
              <a:t> seg HSIO RVP scope updated for LP5x T4 @ 9600 memory validation, S seg HSIO RVP scope updated for </a:t>
            </a:r>
            <a:r>
              <a:rPr lang="en-US" sz="1100" dirty="0" err="1"/>
              <a:t>for</a:t>
            </a:r>
            <a:r>
              <a:rPr lang="en-US" sz="1100" dirty="0"/>
              <a:t> DDR5 SODIMM 2DPC memory validation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WW43p3: RVP Rev0p6  	- RVP numbering updated and minor updates to risk assumptions sections. RVP high level schedule also added to the foil set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WW44p3: RVP Rev0p61  	- RVP initial BOM SKU details also added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WW49p1: RVP Rev0p7 		-  Minor updates to all slides mainly opens &amp; risk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WW50p1: RVP Rev0p9 		-  Minor updates to all slides mainly opens &amp; risk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WW50p3: RVP Rev1p0 		-  1.0 update for NVL EC; PPV SKU updated as board SKU.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WW16p4Y2024: RVP Rev1p07	- All pages - updated opens and risks and other minor edits. </a:t>
            </a:r>
            <a:r>
              <a:rPr lang="en-US" sz="1100" dirty="0">
                <a:solidFill>
                  <a:srgbClr val="0070C0"/>
                </a:solidFill>
              </a:rPr>
              <a:t>AX platform got added to NVL family (</a:t>
            </a:r>
            <a:r>
              <a:rPr lang="en-US" sz="1100" dirty="0">
                <a:solidFill>
                  <a:srgbClr val="FF0000"/>
                </a:solidFill>
              </a:rPr>
              <a:t>not covered in this document, </a:t>
            </a:r>
            <a:r>
              <a:rPr lang="en-US" sz="1100" dirty="0">
                <a:solidFill>
                  <a:srgbClr val="0070C0"/>
                </a:solidFill>
              </a:rPr>
              <a:t>please contact Sharma, Deepak – NVL AX RVP &amp; RZL RVP architect )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WW18p5Y2024: RVP Rev1p08   - Rearranged NVL-S RVP SKU code # </a:t>
            </a:r>
            <a:endParaRPr lang="en-US" sz="1100" dirty="0">
              <a:solidFill>
                <a:srgbClr val="0070C0"/>
              </a:solidFill>
            </a:endParaRP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WW22p4: RVP Rev1p9		-  Desktop, </a:t>
            </a:r>
            <a:r>
              <a:rPr lang="en-US" sz="1100" dirty="0" err="1"/>
              <a:t>Hx</a:t>
            </a:r>
            <a:r>
              <a:rPr lang="en-US" sz="1100" dirty="0"/>
              <a:t> &amp; UPH strategy slides, assumptions and opens merged and other minor updates, boot kit &amp; AIC list slides added to S and </a:t>
            </a:r>
            <a:r>
              <a:rPr lang="en-US" sz="1100" dirty="0" err="1"/>
              <a:t>Hx</a:t>
            </a:r>
            <a:r>
              <a:rPr lang="en-US" sz="1100" dirty="0"/>
              <a:t> segment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WW28p4: RVP Rev 1.1		- Mobile and desktop strategy slides separated.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WW33p2: RVP Rev 1.2		- Updated the assumptions &amp; opens session for </a:t>
            </a:r>
            <a:r>
              <a:rPr lang="en-US" sz="1100" dirty="0" err="1"/>
              <a:t>Hx</a:t>
            </a:r>
            <a:r>
              <a:rPr lang="en-US" sz="1100" dirty="0"/>
              <a:t> and UPH.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100" dirty="0"/>
              <a:t>WW33p2: RVP Rev 1.3		- Separated the UPH and </a:t>
            </a:r>
            <a:r>
              <a:rPr lang="en-US" sz="1100" dirty="0" err="1"/>
              <a:t>Hx</a:t>
            </a:r>
            <a:r>
              <a:rPr lang="en-US" sz="1100" dirty="0"/>
              <a:t> SKU strategy into two documents.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FF0000"/>
              </a:solidFill>
            </a:endParaRP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70C0"/>
              </a:solidFill>
            </a:endParaRP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12963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92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18097-26E8-8287-A1B7-7B3D22057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Drive-to Silicon Schedule (All Products) – WW17Y2025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3EC9AD-EDC0-F823-9AB2-C4E040ED879D}"/>
              </a:ext>
            </a:extLst>
          </p:cNvPr>
          <p:cNvSpPr txBox="1"/>
          <p:nvPr/>
        </p:nvSpPr>
        <p:spPr>
          <a:xfrm>
            <a:off x="993618" y="5961332"/>
            <a:ext cx="9288899" cy="425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285A"/>
                </a:solidFill>
              </a:rPr>
              <a:t>For latest schedule -  Refer NVL PXT share point </a:t>
            </a:r>
            <a:r>
              <a:rPr lang="en-US" sz="12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https://intel.sharepoint.com/:f:/r/sites/ccgnvl/Shared%20Documents/NVL%20PXT/Published%20Platform%20Schedule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6E7E55-5429-DAD7-9CBE-699CDC211EF9}"/>
              </a:ext>
            </a:extLst>
          </p:cNvPr>
          <p:cNvSpPr txBox="1"/>
          <p:nvPr/>
        </p:nvSpPr>
        <p:spPr>
          <a:xfrm>
            <a:off x="10030812" y="13867"/>
            <a:ext cx="1098058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lvl="0" indent="0" algn="l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4A86"/>
                </a:solidFill>
                <a:effectLst/>
                <a:uLnTx/>
                <a:uFillTx/>
                <a:latin typeface="Intel Clear"/>
                <a:ea typeface="+mn-ea"/>
                <a:cs typeface="+mn-cs"/>
                <a:sym typeface="Helvetica Neue"/>
              </a:rPr>
              <a:t>WW17Y2025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5FA7D0-B579-312D-492E-323081513C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682"/>
          <a:stretch/>
        </p:blipFill>
        <p:spPr>
          <a:xfrm>
            <a:off x="32301" y="1064307"/>
            <a:ext cx="11670197" cy="489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4A10666-D7DA-019D-4FE8-05A4DE50A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662" y="102852"/>
            <a:ext cx="11022060" cy="446907"/>
          </a:xfrm>
          <a:ln w="3175">
            <a:solidFill>
              <a:schemeClr val="bg1">
                <a:lumMod val="8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3200" dirty="0"/>
              <a:t>RVP SKU Strategy History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923F3B-1AFC-4850-8B43-7EF9B33EF6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7662" y="626697"/>
            <a:ext cx="11010900" cy="5673474"/>
          </a:xfrm>
          <a:ln w="3175">
            <a:solidFill>
              <a:schemeClr val="bg1">
                <a:lumMod val="85000"/>
              </a:schemeClr>
            </a:solidFill>
          </a:ln>
        </p:spPr>
        <p:txBody>
          <a:bodyPr>
            <a:normAutofit/>
          </a:bodyPr>
          <a:lstStyle/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WW49p1Y2024:Initial version w/ </a:t>
            </a:r>
            <a:r>
              <a:rPr lang="en-US" sz="900" dirty="0" err="1">
                <a:solidFill>
                  <a:schemeClr val="tx1"/>
                </a:solidFill>
                <a:latin typeface="+mn-lt"/>
              </a:rPr>
              <a:t>Hx</a:t>
            </a:r>
            <a:r>
              <a:rPr lang="en-US" sz="900" dirty="0">
                <a:solidFill>
                  <a:schemeClr val="tx1"/>
                </a:solidFill>
                <a:latin typeface="+mn-lt"/>
              </a:rPr>
              <a:t>, UPH, UL converged package 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WW49p4Y2024: DDR5 SODIMM 6L Std. loss PCB ask dropped, DDR5 SODIMM 8L std. loss PCB RVP is new ask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WW50p1Y2024: Added additional slide for power delivery/ load line (PD/ LL) optimization details. 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	             : Added 48V NVDC charger support for (LP5x T3 RVP) &amp; because of PD/ LL constrains removed </a:t>
            </a:r>
            <a:r>
              <a:rPr lang="en-US" sz="900" dirty="0" err="1">
                <a:solidFill>
                  <a:schemeClr val="tx1"/>
                </a:solidFill>
                <a:latin typeface="+mn-lt"/>
              </a:rPr>
              <a:t>Hx</a:t>
            </a:r>
            <a:r>
              <a:rPr lang="en-US" sz="900" dirty="0">
                <a:solidFill>
                  <a:schemeClr val="tx1"/>
                </a:solidFill>
                <a:latin typeface="+mn-lt"/>
              </a:rPr>
              <a:t> segment support from RVP5 (LP5x T3 RVP)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WW50p2Y2024: Added additional notes on impact of soft vs hard ball map and PDG quality @ soft ball map.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WW50p3Y2024: RVP ship date also added in SKU strategy foil (Slide#5)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WW50p4Y2024: Added slide on RBR TCSS module plan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WW50p4Y2024: Added slide on RVP BOM SKU’s details; Added risk on DBI ECC support in 8L analysis WIP. May potentially cause PCB fab BOM SKU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WW51p2Y2024: Separate RVP's planned for LPCAMM w/ and w/o DBI ECC 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		RVP03 : changed to 10L Premium </a:t>
            </a:r>
            <a:r>
              <a:rPr lang="en-US" sz="900" dirty="0" err="1">
                <a:solidFill>
                  <a:schemeClr val="tx1"/>
                </a:solidFill>
                <a:latin typeface="+mn-lt"/>
              </a:rPr>
              <a:t>midloss</a:t>
            </a:r>
            <a:r>
              <a:rPr lang="en-US" sz="900" dirty="0">
                <a:solidFill>
                  <a:schemeClr val="tx1"/>
                </a:solidFill>
                <a:latin typeface="+mn-lt"/>
              </a:rPr>
              <a:t> for LPCAMM w/DBI support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		RVP06 : added w/ 8L mainstream </a:t>
            </a:r>
            <a:r>
              <a:rPr lang="en-US" sz="900" dirty="0" err="1">
                <a:solidFill>
                  <a:schemeClr val="tx1"/>
                </a:solidFill>
                <a:latin typeface="+mn-lt"/>
              </a:rPr>
              <a:t>midloss</a:t>
            </a:r>
            <a:r>
              <a:rPr lang="en-US" sz="900" dirty="0">
                <a:solidFill>
                  <a:schemeClr val="tx1"/>
                </a:solidFill>
                <a:latin typeface="+mn-lt"/>
              </a:rPr>
              <a:t> for LPCAMM support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WW01p4Y2025: Formatting update to slide 5 (for more clarity into segment support)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WW02p4Y2025: (Rev 1.6) : BOM SKU’s and other minor updates/ corrections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WW03p1Y2025: Standard loss to Mainstream mid loss PCB material for UL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WW04p5Y2025: Dedicated DDR5 RVP for UL (RVP07) is removed and RVP01 is planned for the DDR5 validation of </a:t>
            </a:r>
            <a:r>
              <a:rPr lang="en-US" sz="900" dirty="0">
                <a:solidFill>
                  <a:schemeClr val="tx1"/>
                </a:solidFill>
                <a:highlight>
                  <a:srgbClr val="FFFF00"/>
                </a:highlight>
                <a:latin typeface="+mn-lt"/>
              </a:rPr>
              <a:t>UL (SI/ RVP analysis WIP). 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WW07p2Y2025: (Rev 1p73) Dedicated DDR5 RVP (RVP07) for UL  added back to SKU strategy, Risks updated, BOM SKU’s updated.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WW13p2Y2025: (Rev 1p8) : LP5x @ 10.7G RVP support updated w/ RVP 04 Fab2 (CCB pending)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WW13p3Y2025: (Rev 1p8) : LP5x @ 10.7G </a:t>
            </a:r>
            <a:r>
              <a:rPr lang="en-US" sz="900" dirty="0" err="1">
                <a:solidFill>
                  <a:schemeClr val="tx1"/>
                </a:solidFill>
                <a:latin typeface="+mn-lt"/>
              </a:rPr>
              <a:t>iVE</a:t>
            </a:r>
            <a:r>
              <a:rPr lang="en-US" sz="900" dirty="0">
                <a:solidFill>
                  <a:schemeClr val="tx1"/>
                </a:solidFill>
                <a:latin typeface="+mn-lt"/>
              </a:rPr>
              <a:t> enabling schedule also updated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WW21p3Y2025: (Rev 1p85) : BOM SKU sheet updated w/ P-Z0 support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WW26p3Y2025: Added DDR5 support for UH with RVP01. Need BOM SKU for the same.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WW27p1Y2025: Updated UL specific usage in RVP01, RVP03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WW27p4Y2025: Added DDR5 support for P segment with RVP01 for ECG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WW28p2Y2025:  Renamed </a:t>
            </a:r>
            <a:r>
              <a:rPr lang="en-US" sz="900" b="1" dirty="0">
                <a:solidFill>
                  <a:schemeClr val="tx1"/>
                </a:solidFill>
                <a:latin typeface="+mn-lt"/>
              </a:rPr>
              <a:t>RVP 04Fab2 as RVP04m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WW28p4Y2025:  BOM SKU numbers RVP 055 &amp; RVP 056 swapped (UL PnP ---&gt; RVP 056  and UPH MECC AIC ---&gt;RVP 055)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WW29p2Y2025:  Added RVP04m added as a separate row in SKU strategy page &amp; BOM SKU 11 removed RVP04 Fab1 (Hx LP5x T4 Mem SD RVP w/ PCH IOE)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WW30p2Y2025: </a:t>
            </a:r>
            <a:r>
              <a:rPr lang="en-US" sz="900" b="1" dirty="0">
                <a:solidFill>
                  <a:schemeClr val="tx1"/>
                </a:solidFill>
                <a:latin typeface="+mn-lt"/>
              </a:rPr>
              <a:t>DMI/ PXPC and PXPE PCIe port mapping </a:t>
            </a:r>
            <a:r>
              <a:rPr lang="en-US" sz="900" dirty="0">
                <a:solidFill>
                  <a:schemeClr val="tx1"/>
                </a:solidFill>
                <a:latin typeface="+mn-lt"/>
              </a:rPr>
              <a:t>added to </a:t>
            </a:r>
            <a:r>
              <a:rPr lang="en-US" sz="900" b="1" dirty="0">
                <a:solidFill>
                  <a:schemeClr val="tx1"/>
                </a:solidFill>
                <a:latin typeface="+mn-lt"/>
              </a:rPr>
              <a:t>BOM SKU summary </a:t>
            </a:r>
            <a:r>
              <a:rPr lang="en-US" sz="900" dirty="0">
                <a:solidFill>
                  <a:schemeClr val="tx1"/>
                </a:solidFill>
                <a:latin typeface="+mn-lt"/>
              </a:rPr>
              <a:t>sheet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WW30p3Y2025: BOM SKU sheet : RVP 044m UPH PnP BOM SKU number updated as RVP046m (because of this RVP 045m and RVP046m numbers also got changed)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WW30p3Y2025: Hx RVP 01, RVP03 and RVP 04 reuse for UPH guidelines added as a separate slide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WW32p3Y2025: Added slides for Hx BOM SKU reuse for UPH silicon guidelines</a:t>
            </a: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  <a:latin typeface="+mn-lt"/>
              </a:rPr>
              <a:t>WW37p1Y2025:  1. </a:t>
            </a:r>
            <a:r>
              <a:rPr lang="en-US" sz="900" b="1" dirty="0">
                <a:solidFill>
                  <a:schemeClr val="tx1"/>
                </a:solidFill>
                <a:latin typeface="+mn-lt"/>
              </a:rPr>
              <a:t>Added EPS only BOM SKU for RVP04 and RVP04m </a:t>
            </a:r>
            <a:r>
              <a:rPr lang="en-US" sz="900" dirty="0">
                <a:solidFill>
                  <a:schemeClr val="tx1"/>
                </a:solidFill>
                <a:latin typeface="+mn-lt"/>
              </a:rPr>
              <a:t>(BOM SKU# RVP 045 &amp; RVP 048m). 2. RVP01, RVP04 and RVP04m:  PCH IOE removed form  UPH BOMSKU's.3. RVP05 : 		MECC BOM SKU (RVP 055) removed. </a:t>
            </a:r>
            <a:r>
              <a:rPr lang="en-US" sz="900" dirty="0">
                <a:solidFill>
                  <a:schemeClr val="tx1"/>
                </a:solidFill>
                <a:latin typeface="+mn-lt"/>
                <a:hlinkClick r:id="rId2" action="ppaction://hlinksldjump"/>
              </a:rPr>
              <a:t>Refer BOMSKU sheet.</a:t>
            </a:r>
            <a:endParaRPr lang="en-US" sz="900" dirty="0">
              <a:solidFill>
                <a:schemeClr val="tx1"/>
              </a:solidFill>
              <a:latin typeface="+mn-lt"/>
            </a:endParaRPr>
          </a:p>
          <a:p>
            <a:pPr>
              <a:spcBef>
                <a:spcPts val="200"/>
              </a:spcBef>
            </a:pPr>
            <a:r>
              <a:rPr lang="en-US" sz="900" dirty="0">
                <a:solidFill>
                  <a:schemeClr val="tx1"/>
                </a:solidFill>
              </a:rPr>
              <a:t>WW37p3Y2025: Added additional note  "  *** </a:t>
            </a:r>
            <a:r>
              <a:rPr lang="en-US" sz="900" b="1" dirty="0">
                <a:solidFill>
                  <a:schemeClr val="tx1"/>
                </a:solidFill>
              </a:rPr>
              <a:t>H (upselling as Hx) +PCH IOE</a:t>
            </a:r>
            <a:r>
              <a:rPr lang="en-US" sz="900" dirty="0">
                <a:solidFill>
                  <a:schemeClr val="tx1"/>
                </a:solidFill>
              </a:rPr>
              <a:t>, Please use the RVP04/ RVP04m Hx BOM SKU“ </a:t>
            </a:r>
            <a:r>
              <a:rPr lang="en-US" sz="900" dirty="0">
                <a:solidFill>
                  <a:schemeClr val="tx1"/>
                </a:solidFill>
                <a:hlinkClick r:id="rId2" action="ppaction://hlinksldjump"/>
              </a:rPr>
              <a:t>Refer BOMSKU sheet.</a:t>
            </a:r>
            <a:endParaRPr lang="en-US" sz="9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</a:pPr>
            <a:endParaRPr lang="en-US" sz="1000" dirty="0">
              <a:solidFill>
                <a:schemeClr val="bg2"/>
              </a:solidFill>
              <a:latin typeface="+mn-lt"/>
            </a:endParaRPr>
          </a:p>
          <a:p>
            <a:pPr>
              <a:spcBef>
                <a:spcPts val="300"/>
              </a:spcBef>
            </a:pPr>
            <a:endParaRPr lang="en-US" sz="1000" dirty="0">
              <a:solidFill>
                <a:schemeClr val="bg2"/>
              </a:solidFill>
              <a:latin typeface="+mn-lt"/>
            </a:endParaRPr>
          </a:p>
          <a:p>
            <a:pPr>
              <a:spcBef>
                <a:spcPts val="300"/>
              </a:spcBef>
            </a:pPr>
            <a:endParaRPr lang="en-US" sz="1000" dirty="0">
              <a:solidFill>
                <a:schemeClr val="bg2"/>
              </a:solidFill>
              <a:latin typeface="+mn-lt"/>
            </a:endParaRPr>
          </a:p>
          <a:p>
            <a:pPr>
              <a:spcBef>
                <a:spcPts val="300"/>
              </a:spcBef>
            </a:pPr>
            <a:endParaRPr lang="en-US" sz="1100" dirty="0">
              <a:solidFill>
                <a:schemeClr val="bg2"/>
              </a:solidFill>
              <a:latin typeface="+mn-lt"/>
            </a:endParaRPr>
          </a:p>
          <a:p>
            <a:pPr>
              <a:spcBef>
                <a:spcPts val="300"/>
              </a:spcBef>
            </a:pPr>
            <a:endParaRPr lang="en-US" sz="1100" dirty="0">
              <a:solidFill>
                <a:schemeClr val="bg2"/>
              </a:solidFill>
              <a:latin typeface="+mn-lt"/>
            </a:endParaRPr>
          </a:p>
          <a:p>
            <a:pPr>
              <a:spcBef>
                <a:spcPts val="300"/>
              </a:spcBef>
            </a:pPr>
            <a:endParaRPr lang="en-US" sz="1100" dirty="0">
              <a:solidFill>
                <a:schemeClr val="bg2"/>
              </a:solidFill>
              <a:latin typeface="+mn-lt"/>
            </a:endParaRPr>
          </a:p>
          <a:p>
            <a:pPr>
              <a:spcBef>
                <a:spcPts val="300"/>
              </a:spcBef>
            </a:pPr>
            <a:endParaRPr lang="en-US" sz="1100" dirty="0">
              <a:solidFill>
                <a:schemeClr val="bg2"/>
              </a:solidFill>
              <a:latin typeface="+mn-lt"/>
            </a:endParaRPr>
          </a:p>
          <a:p>
            <a:pPr>
              <a:spcBef>
                <a:spcPts val="300"/>
              </a:spcBef>
            </a:pPr>
            <a:endParaRPr lang="en-US" sz="1100" dirty="0">
              <a:solidFill>
                <a:schemeClr val="bg2"/>
              </a:solidFill>
            </a:endParaRPr>
          </a:p>
          <a:p>
            <a:pPr>
              <a:spcBef>
                <a:spcPts val="300"/>
              </a:spcBef>
            </a:pPr>
            <a:endParaRPr lang="en-US" sz="1400" dirty="0"/>
          </a:p>
          <a:p>
            <a:pPr>
              <a:spcBef>
                <a:spcPts val="300"/>
              </a:spcBef>
            </a:pPr>
            <a:endParaRPr lang="en-US" sz="1400" dirty="0"/>
          </a:p>
          <a:p>
            <a:pPr>
              <a:spcBef>
                <a:spcPts val="300"/>
              </a:spcBef>
            </a:pPr>
            <a:endParaRPr lang="en-US" sz="1400" dirty="0"/>
          </a:p>
          <a:p>
            <a:pPr>
              <a:spcBef>
                <a:spcPts val="300"/>
              </a:spcBef>
            </a:pPr>
            <a:endParaRPr lang="en-US" sz="1400" dirty="0"/>
          </a:p>
          <a:p>
            <a:pPr>
              <a:spcBef>
                <a:spcPts val="300"/>
              </a:spcBef>
            </a:pPr>
            <a:endParaRPr lang="en-US" sz="1400" dirty="0"/>
          </a:p>
          <a:p>
            <a:pPr>
              <a:spcBef>
                <a:spcPts val="300"/>
              </a:spcBef>
            </a:pPr>
            <a:endParaRPr lang="en-US" sz="1400" dirty="0"/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C17272-E449-0EE4-083A-7686D45CEA2B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WW37p1Y2025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EBF148-41F6-930A-1E45-80994AC866EB}"/>
              </a:ext>
            </a:extLst>
          </p:cNvPr>
          <p:cNvSpPr txBox="1"/>
          <p:nvPr/>
        </p:nvSpPr>
        <p:spPr>
          <a:xfrm>
            <a:off x="10237580" y="143147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451F4E-B896-C423-AA61-278AE362E461}"/>
              </a:ext>
            </a:extLst>
          </p:cNvPr>
          <p:cNvSpPr txBox="1"/>
          <p:nvPr/>
        </p:nvSpPr>
        <p:spPr>
          <a:xfrm>
            <a:off x="10855604" y="326306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4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485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D43B45-70DC-D0C6-BD9E-7D5F72ECD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BEF2F809-9043-48CF-F8F8-08090A678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185" y="6409202"/>
            <a:ext cx="6033986" cy="448798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A0473F9D-B6CB-F341-77CC-A44D3C17C3E8}"/>
              </a:ext>
            </a:extLst>
          </p:cNvPr>
          <p:cNvSpPr txBox="1">
            <a:spLocks/>
          </p:cNvSpPr>
          <p:nvPr/>
        </p:nvSpPr>
        <p:spPr>
          <a:xfrm>
            <a:off x="571705" y="-6247"/>
            <a:ext cx="11010901" cy="53260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noAutofit/>
          </a:bodyPr>
          <a:lstStyle>
            <a:lvl1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52525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300" b="1" i="0" u="none" strike="noStrike" cap="none" spc="0" baseline="0">
                <a:solidFill>
                  <a:srgbClr val="535353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NVL </a:t>
            </a:r>
            <a:r>
              <a:rPr kumimoji="0" lang="en-US" sz="3600" b="0" i="0" u="none" strike="noStrike" kern="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lang="en-US" sz="3600" dirty="0">
                <a:solidFill>
                  <a:schemeClr val="bg2"/>
                </a:solidFill>
              </a:rPr>
              <a:t>, 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UPH, UL RVP SKU Strategy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E04A05B-D51A-14A4-E882-CE3FF0B66FD2}"/>
              </a:ext>
            </a:extLst>
          </p:cNvPr>
          <p:cNvSpPr/>
          <p:nvPr/>
        </p:nvSpPr>
        <p:spPr>
          <a:xfrm>
            <a:off x="567622" y="716656"/>
            <a:ext cx="5292607" cy="216736"/>
          </a:xfrm>
          <a:prstGeom prst="rect">
            <a:avLst/>
          </a:prstGeom>
          <a:noFill/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36576" rIns="50800" bIns="36576" numCol="1" spcCol="38100" rtlCol="0" anchor="t">
            <a:noAutofit/>
          </a:bodyPr>
          <a:lstStyle/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Silicon/ Package info</a:t>
            </a:r>
          </a:p>
        </p:txBody>
      </p:sp>
      <p:graphicFrame>
        <p:nvGraphicFramePr>
          <p:cNvPr id="23" name="Table 7">
            <a:extLst>
              <a:ext uri="{FF2B5EF4-FFF2-40B4-BE49-F238E27FC236}">
                <a16:creationId xmlns:a16="http://schemas.microsoft.com/office/drawing/2014/main" id="{B8F7A4F1-DC71-04F9-7936-E001B49B5E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3205047"/>
              </p:ext>
            </p:extLst>
          </p:nvPr>
        </p:nvGraphicFramePr>
        <p:xfrm>
          <a:off x="571705" y="946862"/>
          <a:ext cx="5288524" cy="1399032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576461">
                  <a:extLst>
                    <a:ext uri="{9D8B030D-6E8A-4147-A177-3AD203B41FA5}">
                      <a16:colId xmlns:a16="http://schemas.microsoft.com/office/drawing/2014/main" val="328018895"/>
                    </a:ext>
                  </a:extLst>
                </a:gridCol>
                <a:gridCol w="712287">
                  <a:extLst>
                    <a:ext uri="{9D8B030D-6E8A-4147-A177-3AD203B41FA5}">
                      <a16:colId xmlns:a16="http://schemas.microsoft.com/office/drawing/2014/main" val="2360188745"/>
                    </a:ext>
                  </a:extLst>
                </a:gridCol>
                <a:gridCol w="578967">
                  <a:extLst>
                    <a:ext uri="{9D8B030D-6E8A-4147-A177-3AD203B41FA5}">
                      <a16:colId xmlns:a16="http://schemas.microsoft.com/office/drawing/2014/main" val="438862466"/>
                    </a:ext>
                  </a:extLst>
                </a:gridCol>
                <a:gridCol w="597346">
                  <a:extLst>
                    <a:ext uri="{9D8B030D-6E8A-4147-A177-3AD203B41FA5}">
                      <a16:colId xmlns:a16="http://schemas.microsoft.com/office/drawing/2014/main" val="1586519739"/>
                    </a:ext>
                  </a:extLst>
                </a:gridCol>
                <a:gridCol w="2050688">
                  <a:extLst>
                    <a:ext uri="{9D8B030D-6E8A-4147-A177-3AD203B41FA5}">
                      <a16:colId xmlns:a16="http://schemas.microsoft.com/office/drawing/2014/main" val="506186063"/>
                    </a:ext>
                  </a:extLst>
                </a:gridCol>
                <a:gridCol w="772775">
                  <a:extLst>
                    <a:ext uri="{9D8B030D-6E8A-4147-A177-3AD203B41FA5}">
                      <a16:colId xmlns:a16="http://schemas.microsoft.com/office/drawing/2014/main" val="2231070927"/>
                    </a:ext>
                  </a:extLst>
                </a:gridCol>
              </a:tblGrid>
              <a:tr h="252161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Segment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CPU &amp; PCH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GPU &amp; NPU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PL1 Range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Memory 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00285A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PCB Type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959476093"/>
                  </a:ext>
                </a:extLst>
              </a:tr>
              <a:tr h="155115">
                <a:tc rowSpan="5"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Hx</a:t>
                      </a:r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UPH</a:t>
                      </a:r>
                    </a:p>
                    <a:p>
                      <a:pPr algn="ctr"/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UL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8+16+4/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4+4+4/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4+0+4/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2+0+4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+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Optional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PCH - IOE  </a:t>
                      </a: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192EU/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64EU/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32EU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&amp;</a:t>
                      </a:r>
                    </a:p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 NPU6 - 4Tile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 rowSpan="5"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15-85W </a:t>
                      </a:r>
                    </a:p>
                    <a:p>
                      <a:pPr algn="ctr"/>
                      <a:endParaRPr lang="en-US" sz="900" dirty="0"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@8000MT/s 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189120986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1DPC @7200MT/s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89256197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096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DDR5 SODIMM 2DPC @5600MT/s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3535207425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MD, CAMM @ 8533MT/s</a:t>
                      </a:r>
                      <a:endParaRPr lang="en-US" sz="900" strike="sngStrike" dirty="0">
                        <a:solidFill>
                          <a:schemeClr val="accent4"/>
                        </a:solidFill>
                        <a:latin typeface="Intel Clear" panose="020B0604020203020204" pitchFamily="34" charset="0"/>
                        <a:ea typeface="Intel Clear" panose="020B0604020203020204" pitchFamily="34" charset="0"/>
                        <a:cs typeface="Intel Clear" panose="020B0604020203020204" pitchFamily="34" charset="0"/>
                      </a:endParaRP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strike="noStrike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 &amp; 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8L, T3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2047792394"/>
                  </a:ext>
                </a:extLst>
              </a:tr>
              <a:tr h="152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LP5x MD @ 9.6GT/s, 10.7GT/s</a:t>
                      </a:r>
                    </a:p>
                  </a:txBody>
                  <a:tcPr marL="45720" marR="45720" marT="36576" marB="3657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  <a:latin typeface="Intel Clear" panose="020B0604020203020204" pitchFamily="34" charset="0"/>
                          <a:ea typeface="Intel Clear" panose="020B0604020203020204" pitchFamily="34" charset="0"/>
                          <a:cs typeface="Intel Clear" panose="020B0604020203020204" pitchFamily="34" charset="0"/>
                        </a:rPr>
                        <a:t>10L, T4</a:t>
                      </a:r>
                    </a:p>
                  </a:txBody>
                  <a:tcPr marL="45720" marR="45720" marT="36576" marB="36576" anchor="ctr"/>
                </a:tc>
                <a:extLst>
                  <a:ext uri="{0D108BD9-81ED-4DB2-BD59-A6C34878D82A}">
                    <a16:rowId xmlns:a16="http://schemas.microsoft.com/office/drawing/2014/main" val="537181361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8892AE1-43D6-8427-83DD-A4C9C00C4027}"/>
              </a:ext>
            </a:extLst>
          </p:cNvPr>
          <p:cNvSpPr txBox="1"/>
          <p:nvPr/>
        </p:nvSpPr>
        <p:spPr>
          <a:xfrm>
            <a:off x="550114" y="2359365"/>
            <a:ext cx="5282048" cy="2152742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950" b="1" i="0" u="sng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strategy assumptions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Hx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, UPH &amp; UL segments are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package compatible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&amp; some RVPs are common across segments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Dedicated RVP07 added for UL DDR5 validation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Common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wide TDP range PD/ PI LL req. support via BOM SKU’s (for PnP teams)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Chrome support in high level same as  PTL, RVP05 &amp; RVP07  with BOM SKU approach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dirty="0">
                <a:solidFill>
                  <a:schemeClr val="tx1"/>
                </a:solidFill>
                <a:latin typeface="Intel Clear"/>
              </a:rPr>
              <a:t>LP5x 10.7G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 support via </a:t>
            </a:r>
            <a:r>
              <a:rPr lang="en-US" sz="950" dirty="0">
                <a:solidFill>
                  <a:srgbClr val="FF0000"/>
                </a:solidFill>
                <a:latin typeface="Intel Clear"/>
              </a:rPr>
              <a:t>RVP04m (RVP04 Fab2)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w/ new socket hardware W/ integrated</a:t>
            </a:r>
            <a:endParaRPr lang="en-US" sz="950" b="0" dirty="0">
              <a:solidFill>
                <a:srgbClr val="FF0000"/>
              </a:solidFill>
              <a:latin typeface="Intel Clear"/>
            </a:endParaRPr>
          </a:p>
          <a:p>
            <a:pPr marL="603250" lvl="1" indent="-171450">
              <a:spcBef>
                <a:spcPts val="100"/>
              </a:spcBef>
              <a:spcAft>
                <a:spcPts val="100"/>
              </a:spcAft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RVP04 (RVP04 Fab1)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supports LP5x 9.6G (</a:t>
            </a:r>
            <a:r>
              <a:rPr lang="en-US" sz="950" dirty="0">
                <a:solidFill>
                  <a:schemeClr val="accent4"/>
                </a:solidFill>
                <a:latin typeface="Intel Clear"/>
              </a:rPr>
              <a:t>existing SoC and memory socket hardware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HSIO/ LSIO interfaces PDG trace length same </a:t>
            </a:r>
            <a:r>
              <a:rPr lang="en-US" sz="900" b="0" dirty="0">
                <a:solidFill>
                  <a:schemeClr val="tx1"/>
                </a:solidFill>
                <a:latin typeface="Intel Clear"/>
              </a:rPr>
              <a:t>for </a:t>
            </a:r>
            <a:r>
              <a:rPr lang="en-US" sz="900" b="0" dirty="0" err="1">
                <a:solidFill>
                  <a:schemeClr val="tx1"/>
                </a:solidFill>
                <a:latin typeface="Intel Clear"/>
              </a:rPr>
              <a:t>Hx</a:t>
            </a:r>
            <a:r>
              <a:rPr lang="en-US" sz="900" b="0" dirty="0">
                <a:solidFill>
                  <a:schemeClr val="tx1"/>
                </a:solidFill>
                <a:latin typeface="Intel Clear"/>
              </a:rPr>
              <a:t>, UPH and UL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RVP’s w/ PCH IOE MB socked can configured as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with and without PCH-IOE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(via board straps + separate IFWI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01, 02, 03, 04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HPPB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. &amp;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 05, 06 &amp; 07 supports </a:t>
            </a:r>
            <a:r>
              <a:rPr lang="en-US" sz="950" dirty="0">
                <a:solidFill>
                  <a:schemeClr val="tx1"/>
                </a:solidFill>
                <a:latin typeface="Intel Clear"/>
              </a:rPr>
              <a:t>NVDC batt. </a:t>
            </a:r>
            <a:r>
              <a:rPr lang="en-US" sz="950" dirty="0" err="1">
                <a:solidFill>
                  <a:schemeClr val="tx1"/>
                </a:solidFill>
                <a:latin typeface="Intel Clear"/>
              </a:rPr>
              <a:t>Chgr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endParaRPr kumimoji="0" lang="en-US" sz="95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 schedule commit assumes all the HW BOM (3PE &amp; Intel) will be available on time</a:t>
            </a:r>
            <a:endParaRPr kumimoji="0" lang="en-US" sz="95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1100" kern="1200" dirty="0">
              <a:solidFill>
                <a:schemeClr val="tx1"/>
              </a:solidFill>
              <a:latin typeface="Intel Clear"/>
            </a:endParaRPr>
          </a:p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F5FF46-9C1C-CAD9-7498-4B21FD38096B}"/>
              </a:ext>
            </a:extLst>
          </p:cNvPr>
          <p:cNvSpPr txBox="1"/>
          <p:nvPr/>
        </p:nvSpPr>
        <p:spPr>
          <a:xfrm>
            <a:off x="550114" y="4524843"/>
            <a:ext cx="5282048" cy="1948560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>
            <a:noAutofit/>
          </a:bodyPr>
          <a:lstStyle>
            <a:lvl1pPr defTabSz="609600">
              <a:lnSpc>
                <a:spcPct val="100000"/>
              </a:lnSpc>
              <a:spcBef>
                <a:spcPts val="1200"/>
              </a:spcBef>
              <a:buFont typeface="Wingdings" pitchFamily="2" charset="2"/>
              <a:defRPr sz="300" b="1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indent="-2032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indent="-197644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indent="-228600" defTabSz="6096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indent="5715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6pPr>
            <a:lvl7pPr indent="6858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7pPr>
            <a:lvl8pPr indent="8001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8pPr>
            <a:lvl9pPr indent="914400" defTabSz="609600">
              <a:spcBef>
                <a:spcPts val="0"/>
              </a:spcBef>
              <a:defRPr sz="13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R="0" lvl="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tabLst/>
              <a:defRPr/>
            </a:pPr>
            <a:r>
              <a:rPr lang="en-US" sz="950" u="sng" dirty="0">
                <a:solidFill>
                  <a:schemeClr val="tx1"/>
                </a:solidFill>
                <a:latin typeface="Intel Clear"/>
              </a:rPr>
              <a:t>Opens &amp; Risks</a:t>
            </a:r>
          </a:p>
          <a:p>
            <a:pPr marL="171450" indent="-171450">
              <a:spcBef>
                <a:spcPts val="80"/>
              </a:spcBef>
              <a:spcAft>
                <a:spcPts val="80"/>
              </a:spcAft>
              <a:buFont typeface="Arial" panose="020B0604020202020204" pitchFamily="34" charset="0"/>
              <a:buChar char="•"/>
              <a:defRPr/>
            </a:pPr>
            <a:r>
              <a:rPr lang="en-US" sz="950" b="0" dirty="0">
                <a:solidFill>
                  <a:schemeClr val="tx1"/>
                </a:solidFill>
                <a:latin typeface="Intel Clear"/>
              </a:rPr>
              <a:t>RVP05: T3 LP5x w/ </a:t>
            </a:r>
            <a:r>
              <a:rPr lang="en-IN" sz="950" b="0" strike="noStrike" noProof="0" dirty="0">
                <a:solidFill>
                  <a:schemeClr val="accent4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thin premium </a:t>
            </a:r>
            <a:r>
              <a:rPr lang="en-IN" sz="1000" b="0" strike="noStrike" noProof="0" dirty="0">
                <a:solidFill>
                  <a:schemeClr val="accent4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mid loss</a:t>
            </a:r>
            <a:r>
              <a:rPr lang="en-IN" sz="1000" strike="noStrike" noProof="0" dirty="0">
                <a:solidFill>
                  <a:schemeClr val="accent4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, </a:t>
            </a:r>
            <a:r>
              <a:rPr lang="en-US" sz="950" b="0" dirty="0">
                <a:solidFill>
                  <a:schemeClr val="accent4"/>
                </a:solidFill>
                <a:latin typeface="Intel Clear"/>
              </a:rPr>
              <a:t>@ 9.6G 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CCB pending </a:t>
            </a:r>
          </a:p>
          <a:p>
            <a:pPr marL="171450" indent="-171450">
              <a:spcBef>
                <a:spcPts val="80"/>
              </a:spcBef>
              <a:spcAft>
                <a:spcPts val="8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RVP01 BKC support for UL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(for the reuse of RVP01 for UL). </a:t>
            </a: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80"/>
              </a:spcBef>
              <a:spcAft>
                <a:spcPts val="8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Newly enabling HW BOM (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JBR, 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UFS re-driver, eUSB2 repeater </a:t>
            </a:r>
            <a:r>
              <a:rPr kumimoji="0" lang="en-US" sz="95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etc</a:t>
            </a:r>
            <a:r>
              <a:rPr lang="en-US" sz="950" b="0" dirty="0">
                <a:solidFill>
                  <a:schemeClr val="tx1"/>
                </a:solidFill>
                <a:latin typeface="Intel Clear"/>
              </a:rPr>
              <a:t>.</a:t>
            </a: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) ES sample quality issues can potentially cause </a:t>
            </a:r>
            <a:r>
              <a:rPr kumimoji="0" lang="en-US" sz="95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that IO port/ module non-functional</a:t>
            </a:r>
          </a:p>
          <a:p>
            <a:pPr marL="171450" indent="-171450">
              <a:spcBef>
                <a:spcPts val="80"/>
              </a:spcBef>
              <a:spcAft>
                <a:spcPts val="8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9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rPr>
              <a:t>EV specific topologies (min/ max/ re driver less etc.) can potentially change RVP final IO mapping/ floorplan</a:t>
            </a:r>
            <a:endParaRPr lang="en-US" sz="900" b="0" dirty="0">
              <a:solidFill>
                <a:srgbClr val="525252"/>
              </a:solidFill>
              <a:latin typeface="Intel Clear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  <a:p>
            <a:pPr marL="171450" marR="0" lvl="0" indent="-171450" algn="l" defTabSz="609600" rtl="0" eaLnBrk="1" fontAlgn="auto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281B8BBE-F364-3BFF-5EE3-5536BA998063}"/>
              </a:ext>
            </a:extLst>
          </p:cNvPr>
          <p:cNvSpPr txBox="1">
            <a:spLocks/>
          </p:cNvSpPr>
          <p:nvPr/>
        </p:nvSpPr>
        <p:spPr>
          <a:xfrm>
            <a:off x="6374655" y="539823"/>
            <a:ext cx="5288525" cy="5856643"/>
          </a:xfrm>
          <a:prstGeom prst="rect">
            <a:avLst/>
          </a:prstGeom>
          <a:ln w="12700">
            <a:solidFill>
              <a:schemeClr val="bg1">
                <a:lumMod val="85000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marL="228600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1pPr>
            <a:lvl2pPr marL="431800" marR="0" indent="-2032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2pPr>
            <a:lvl3pPr marL="686594" marR="0" indent="-197644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3pPr>
            <a:lvl4pPr marL="9199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4pPr>
            <a:lvl5pPr marL="1148557" marR="0" indent="-228600" algn="l" defTabSz="609600" latinLnBrk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i="0" u="none" strike="noStrike" cap="none" spc="0" baseline="0">
                <a:solidFill>
                  <a:schemeClr val="bg2"/>
                </a:solidFill>
                <a:uFillTx/>
                <a:latin typeface="Intel Clear Light" panose="020B0404020203020204" pitchFamily="34" charset="0"/>
                <a:ea typeface="Intel Clear Light" panose="020B0404020203020204" pitchFamily="34" charset="0"/>
                <a:cs typeface="Intel Clear Light" panose="020B0404020203020204" pitchFamily="34" charset="0"/>
                <a:sym typeface="Helvetica"/>
              </a:defRPr>
            </a:lvl5pPr>
            <a:lvl6pPr marL="0" marR="0" indent="5715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6858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8001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914400" algn="l" defTabSz="6096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 u="none" strike="noStrike" cap="none" spc="0" baseline="0">
                <a:solidFill>
                  <a:srgbClr val="5E5E5E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NVL </a:t>
            </a:r>
            <a:r>
              <a:rPr lang="en-US" sz="2000" b="1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Hx</a:t>
            </a:r>
            <a:r>
              <a:rPr lang="en-US" sz="2000" b="1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-UPH-UL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Helvetica"/>
              </a:rPr>
              <a:t> RVP SKU Strategy</a:t>
            </a:r>
          </a:p>
          <a:p>
            <a:pPr marL="0" marR="0" lvl="0" indent="0" algn="l" defTabSz="6096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 Clear Light" panose="020B0404020203020204" pitchFamily="34" charset="0"/>
              <a:ea typeface="Intel Clear Light" panose="020B0404020203020204" pitchFamily="34" charset="0"/>
              <a:cs typeface="Intel Clear Light" panose="020B0404020203020204" pitchFamily="34" charset="0"/>
              <a:sym typeface="Helvetica"/>
            </a:endParaRPr>
          </a:p>
        </p:txBody>
      </p:sp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A8E30015-4866-AECA-2A12-ABDB7E6569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0574113"/>
              </p:ext>
            </p:extLst>
          </p:nvPr>
        </p:nvGraphicFramePr>
        <p:xfrm>
          <a:off x="6451561" y="933391"/>
          <a:ext cx="5018460" cy="5856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DF2CCD0-D606-FB10-782D-B029679E6002}"/>
              </a:ext>
            </a:extLst>
          </p:cNvPr>
          <p:cNvSpPr/>
          <p:nvPr/>
        </p:nvSpPr>
        <p:spPr>
          <a:xfrm>
            <a:off x="10674493" y="1306737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01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EDB7397-D2AC-FC2E-1789-50EDBCC01C86}"/>
              </a:ext>
            </a:extLst>
          </p:cNvPr>
          <p:cNvSpPr/>
          <p:nvPr/>
        </p:nvSpPr>
        <p:spPr>
          <a:xfrm>
            <a:off x="10674493" y="2040960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02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22B61A8-A125-9FF3-E68B-ADA969340D77}"/>
              </a:ext>
            </a:extLst>
          </p:cNvPr>
          <p:cNvSpPr/>
          <p:nvPr/>
        </p:nvSpPr>
        <p:spPr>
          <a:xfrm>
            <a:off x="10929463" y="2779062"/>
            <a:ext cx="548355" cy="12803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03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CF64C35-2652-04D1-669A-016CB37BFB1B}"/>
              </a:ext>
            </a:extLst>
          </p:cNvPr>
          <p:cNvSpPr/>
          <p:nvPr/>
        </p:nvSpPr>
        <p:spPr>
          <a:xfrm>
            <a:off x="10674493" y="4957990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05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AA5BA31-1684-FEB8-A5A3-9136A696B7F9}"/>
              </a:ext>
            </a:extLst>
          </p:cNvPr>
          <p:cNvSpPr/>
          <p:nvPr/>
        </p:nvSpPr>
        <p:spPr>
          <a:xfrm>
            <a:off x="10674493" y="1453041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Hx, 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21DFFE-34B7-4924-B0D5-4D0D9C99FB9C}"/>
              </a:ext>
            </a:extLst>
          </p:cNvPr>
          <p:cNvSpPr/>
          <p:nvPr/>
        </p:nvSpPr>
        <p:spPr>
          <a:xfrm>
            <a:off x="10674493" y="5104294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64D2267-3000-55F3-C476-3277A0106AB4}"/>
              </a:ext>
            </a:extLst>
          </p:cNvPr>
          <p:cNvSpPr/>
          <p:nvPr/>
        </p:nvSpPr>
        <p:spPr>
          <a:xfrm>
            <a:off x="10702989" y="3517360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Hx, P-Z0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B47C04C-D314-CAA9-EE35-A16F6C565011}"/>
              </a:ext>
            </a:extLst>
          </p:cNvPr>
          <p:cNvSpPr/>
          <p:nvPr/>
        </p:nvSpPr>
        <p:spPr>
          <a:xfrm>
            <a:off x="10682291" y="2918747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9144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Hx, 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D40FAF0-7497-F8E7-2A48-F41B0E2D8B66}"/>
              </a:ext>
            </a:extLst>
          </p:cNvPr>
          <p:cNvSpPr/>
          <p:nvPr/>
        </p:nvSpPr>
        <p:spPr>
          <a:xfrm>
            <a:off x="10674493" y="2187264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46F3127-7F03-4FB2-BC7F-BB8379C4EDCF}"/>
              </a:ext>
            </a:extLst>
          </p:cNvPr>
          <p:cNvSpPr/>
          <p:nvPr/>
        </p:nvSpPr>
        <p:spPr>
          <a:xfrm>
            <a:off x="7158165" y="1482976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– 2Week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BB2BBE8-B30B-4AC7-EFF7-AECFF60A4A00}"/>
              </a:ext>
            </a:extLst>
          </p:cNvPr>
          <p:cNvSpPr/>
          <p:nvPr/>
        </p:nvSpPr>
        <p:spPr>
          <a:xfrm>
            <a:off x="7158165" y="2229556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+ 4Week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9396050-DCD8-0AEF-7163-915338C5E460}"/>
              </a:ext>
            </a:extLst>
          </p:cNvPr>
          <p:cNvSpPr/>
          <p:nvPr/>
        </p:nvSpPr>
        <p:spPr>
          <a:xfrm>
            <a:off x="7158165" y="2966268"/>
            <a:ext cx="1091983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+ 2Week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1A8BCCD-D234-3280-A499-150A2706C4ED}"/>
              </a:ext>
            </a:extLst>
          </p:cNvPr>
          <p:cNvSpPr/>
          <p:nvPr/>
        </p:nvSpPr>
        <p:spPr>
          <a:xfrm>
            <a:off x="7158165" y="3695723"/>
            <a:ext cx="1096317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Week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0B06A3D-4A82-B5E5-C9F1-7445461CACF7}"/>
              </a:ext>
            </a:extLst>
          </p:cNvPr>
          <p:cNvSpPr/>
          <p:nvPr/>
        </p:nvSpPr>
        <p:spPr>
          <a:xfrm>
            <a:off x="7153830" y="5165212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– 2Week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6F81BB2-16D0-DE8A-6B30-8DC444B5E4CB}"/>
              </a:ext>
            </a:extLst>
          </p:cNvPr>
          <p:cNvSpPr/>
          <p:nvPr/>
        </p:nvSpPr>
        <p:spPr>
          <a:xfrm>
            <a:off x="10678392" y="5690408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06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5D4851-A05C-1551-7694-2EF1B0F6C30C}"/>
              </a:ext>
            </a:extLst>
          </p:cNvPr>
          <p:cNvSpPr/>
          <p:nvPr/>
        </p:nvSpPr>
        <p:spPr>
          <a:xfrm>
            <a:off x="10678392" y="5841046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UPH, 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4F0C58E-2786-D058-B666-5219EDE18D01}"/>
              </a:ext>
            </a:extLst>
          </p:cNvPr>
          <p:cNvSpPr/>
          <p:nvPr/>
        </p:nvSpPr>
        <p:spPr>
          <a:xfrm>
            <a:off x="7153830" y="5909441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 PO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Week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39A41F0-81C9-7523-1476-6321A2B33C81}"/>
              </a:ext>
            </a:extLst>
          </p:cNvPr>
          <p:cNvSpPr/>
          <p:nvPr/>
        </p:nvSpPr>
        <p:spPr>
          <a:xfrm>
            <a:off x="6397625" y="4610354"/>
            <a:ext cx="5260196" cy="2201113"/>
          </a:xfrm>
          <a:prstGeom prst="roundRect">
            <a:avLst/>
          </a:prstGeom>
          <a:noFill/>
          <a:ln w="19050" cap="flat">
            <a:solidFill>
              <a:schemeClr val="accent6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82355C2-A80A-3646-D509-324DB2DE0A68}"/>
              </a:ext>
            </a:extLst>
          </p:cNvPr>
          <p:cNvSpPr/>
          <p:nvPr/>
        </p:nvSpPr>
        <p:spPr>
          <a:xfrm>
            <a:off x="6216333" y="3123008"/>
            <a:ext cx="5580667" cy="2944104"/>
          </a:xfrm>
          <a:prstGeom prst="roundRect">
            <a:avLst/>
          </a:prstGeom>
          <a:noFill/>
          <a:ln w="19050" cap="flat">
            <a:solidFill>
              <a:schemeClr val="accent5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F425814-2DA2-8F62-DB94-BBD9B5E1E010}"/>
              </a:ext>
            </a:extLst>
          </p:cNvPr>
          <p:cNvSpPr/>
          <p:nvPr/>
        </p:nvSpPr>
        <p:spPr>
          <a:xfrm>
            <a:off x="6077155" y="853567"/>
            <a:ext cx="5880101" cy="3775069"/>
          </a:xfrm>
          <a:prstGeom prst="roundRect">
            <a:avLst/>
          </a:prstGeom>
          <a:noFill/>
          <a:ln w="19050" cap="flat">
            <a:solidFill>
              <a:srgbClr val="00B0F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718F3F5-0FCD-5F64-6ECE-4E9EE643BB91}"/>
              </a:ext>
            </a:extLst>
          </p:cNvPr>
          <p:cNvSpPr/>
          <p:nvPr/>
        </p:nvSpPr>
        <p:spPr>
          <a:xfrm>
            <a:off x="11720171" y="2134161"/>
            <a:ext cx="453648" cy="40366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 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03027D9C-237E-5992-5315-76087406DB5E}"/>
              </a:ext>
            </a:extLst>
          </p:cNvPr>
          <p:cNvSpPr/>
          <p:nvPr/>
        </p:nvSpPr>
        <p:spPr>
          <a:xfrm>
            <a:off x="11720171" y="4710264"/>
            <a:ext cx="453648" cy="40366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UPH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0514862-FF3A-55D8-FE02-006B9F79EF12}"/>
              </a:ext>
            </a:extLst>
          </p:cNvPr>
          <p:cNvSpPr/>
          <p:nvPr/>
        </p:nvSpPr>
        <p:spPr>
          <a:xfrm>
            <a:off x="11531762" y="5448261"/>
            <a:ext cx="453648" cy="403668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A10FD30-C371-F0A8-0027-FC1B800EE485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WW29p2Y2025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E7F5E40-D56C-F85D-E1EC-73121E8C3699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9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A8929F-100D-2D1B-D220-C0A6DA526DA9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10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D40FAA2-F551-8DF6-0DA7-553670ECBD23}"/>
              </a:ext>
            </a:extLst>
          </p:cNvPr>
          <p:cNvSpPr/>
          <p:nvPr/>
        </p:nvSpPr>
        <p:spPr>
          <a:xfrm>
            <a:off x="10670618" y="6427945"/>
            <a:ext cx="795528" cy="146304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07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350D6EB-C210-DEF8-CE58-90C325100432}"/>
              </a:ext>
            </a:extLst>
          </p:cNvPr>
          <p:cNvSpPr/>
          <p:nvPr/>
        </p:nvSpPr>
        <p:spPr>
          <a:xfrm>
            <a:off x="10670618" y="6578583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UL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CEB87B7-FA35-75C2-B5D7-1EBB641D5214}"/>
              </a:ext>
            </a:extLst>
          </p:cNvPr>
          <p:cNvSpPr/>
          <p:nvPr/>
        </p:nvSpPr>
        <p:spPr>
          <a:xfrm>
            <a:off x="7162499" y="6638431"/>
            <a:ext cx="1091983" cy="1371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@UL PO - 2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Week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2C0A2C9-DF2F-0C5F-61CB-50BEF290BDA1}"/>
              </a:ext>
            </a:extLst>
          </p:cNvPr>
          <p:cNvSpPr/>
          <p:nvPr/>
        </p:nvSpPr>
        <p:spPr>
          <a:xfrm>
            <a:off x="6275124" y="911957"/>
            <a:ext cx="5483462" cy="747214"/>
          </a:xfrm>
          <a:prstGeom prst="roundRect">
            <a:avLst/>
          </a:prstGeom>
          <a:noFill/>
          <a:ln w="19050" cap="flat">
            <a:solidFill>
              <a:schemeClr val="accent5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AEF13FC-8810-3A1E-47DF-0523982FB614}"/>
              </a:ext>
            </a:extLst>
          </p:cNvPr>
          <p:cNvSpPr/>
          <p:nvPr/>
        </p:nvSpPr>
        <p:spPr>
          <a:xfrm>
            <a:off x="11667319" y="1438324"/>
            <a:ext cx="453648" cy="40366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UH</a:t>
            </a:r>
          </a:p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chemeClr val="tx1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RVP’s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C36B4EF-A525-3C17-668C-845CE8FD5D77}"/>
              </a:ext>
            </a:extLst>
          </p:cNvPr>
          <p:cNvSpPr/>
          <p:nvPr/>
        </p:nvSpPr>
        <p:spPr>
          <a:xfrm>
            <a:off x="10712729" y="3362426"/>
            <a:ext cx="785789" cy="15275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4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F73D0CF3-D573-3CB7-2E92-A37B3C809BB2}"/>
              </a:ext>
            </a:extLst>
          </p:cNvPr>
          <p:cNvSpPr/>
          <p:nvPr/>
        </p:nvSpPr>
        <p:spPr>
          <a:xfrm>
            <a:off x="10712729" y="4223602"/>
            <a:ext cx="795528" cy="14630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 err="1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Hx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, UPH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l Clear Ligh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91C48DC-7F95-72E2-66EA-4A8DA1297B6F}"/>
              </a:ext>
            </a:extLst>
          </p:cNvPr>
          <p:cNvSpPr/>
          <p:nvPr/>
        </p:nvSpPr>
        <p:spPr>
          <a:xfrm>
            <a:off x="10712729" y="4068668"/>
            <a:ext cx="795529" cy="14219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RVP 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0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4m</a:t>
            </a:r>
            <a:endParaRPr kumimoji="0" lang="en-US" sz="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BE262A5-4E3B-12DB-AD08-2BBEC0950301}"/>
              </a:ext>
            </a:extLst>
          </p:cNvPr>
          <p:cNvSpPr/>
          <p:nvPr/>
        </p:nvSpPr>
        <p:spPr>
          <a:xfrm>
            <a:off x="7050847" y="4426232"/>
            <a:ext cx="1194965" cy="13716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@Hx PO + 1</a:t>
            </a:r>
            <a:r>
              <a:rPr lang="en-US" sz="900" b="1" dirty="0">
                <a:solidFill>
                  <a:srgbClr val="FFFFFF"/>
                </a:solidFill>
                <a:latin typeface="Intel Clear Light"/>
                <a:ea typeface="Helvetica Neue Medium"/>
                <a:cs typeface="Helvetica Neue Medium"/>
                <a:sym typeface="Helvetica Neue Medium"/>
              </a:rPr>
              <a:t>3</a:t>
            </a: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 Clear Light"/>
                <a:ea typeface="Helvetica Neue Medium"/>
                <a:cs typeface="Helvetica Neue Medium"/>
                <a:sym typeface="Helvetica Neue Medium"/>
              </a:rPr>
              <a:t>Week</a:t>
            </a:r>
          </a:p>
        </p:txBody>
      </p:sp>
    </p:spTree>
    <p:extLst>
      <p:ext uri="{BB962C8B-B14F-4D97-AF65-F5344CB8AC3E}">
        <p14:creationId xmlns:p14="http://schemas.microsoft.com/office/powerpoint/2010/main" val="161876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5A929F-0228-6F4E-5FDD-CB31BF097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F0C4AF0-612E-B7BC-1B1A-A8EF259F56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540975"/>
              </p:ext>
            </p:extLst>
          </p:nvPr>
        </p:nvGraphicFramePr>
        <p:xfrm>
          <a:off x="105300" y="462300"/>
          <a:ext cx="12050336" cy="5855584"/>
        </p:xfrm>
        <a:graphic>
          <a:graphicData uri="http://schemas.openxmlformats.org/drawingml/2006/table">
            <a:tbl>
              <a:tblPr/>
              <a:tblGrid>
                <a:gridCol w="280396">
                  <a:extLst>
                    <a:ext uri="{9D8B030D-6E8A-4147-A177-3AD203B41FA5}">
                      <a16:colId xmlns:a16="http://schemas.microsoft.com/office/drawing/2014/main" val="4031018412"/>
                    </a:ext>
                  </a:extLst>
                </a:gridCol>
                <a:gridCol w="524371">
                  <a:extLst>
                    <a:ext uri="{9D8B030D-6E8A-4147-A177-3AD203B41FA5}">
                      <a16:colId xmlns:a16="http://schemas.microsoft.com/office/drawing/2014/main" val="1744426639"/>
                    </a:ext>
                  </a:extLst>
                </a:gridCol>
                <a:gridCol w="572993">
                  <a:extLst>
                    <a:ext uri="{9D8B030D-6E8A-4147-A177-3AD203B41FA5}">
                      <a16:colId xmlns:a16="http://schemas.microsoft.com/office/drawing/2014/main" val="2856818576"/>
                    </a:ext>
                  </a:extLst>
                </a:gridCol>
                <a:gridCol w="1359815">
                  <a:extLst>
                    <a:ext uri="{9D8B030D-6E8A-4147-A177-3AD203B41FA5}">
                      <a16:colId xmlns:a16="http://schemas.microsoft.com/office/drawing/2014/main" val="3003523161"/>
                    </a:ext>
                  </a:extLst>
                </a:gridCol>
                <a:gridCol w="806059">
                  <a:extLst>
                    <a:ext uri="{9D8B030D-6E8A-4147-A177-3AD203B41FA5}">
                      <a16:colId xmlns:a16="http://schemas.microsoft.com/office/drawing/2014/main" val="2128885066"/>
                    </a:ext>
                  </a:extLst>
                </a:gridCol>
                <a:gridCol w="693383">
                  <a:extLst>
                    <a:ext uri="{9D8B030D-6E8A-4147-A177-3AD203B41FA5}">
                      <a16:colId xmlns:a16="http://schemas.microsoft.com/office/drawing/2014/main" val="1779142697"/>
                    </a:ext>
                  </a:extLst>
                </a:gridCol>
                <a:gridCol w="515705">
                  <a:extLst>
                    <a:ext uri="{9D8B030D-6E8A-4147-A177-3AD203B41FA5}">
                      <a16:colId xmlns:a16="http://schemas.microsoft.com/office/drawing/2014/main" val="1580473505"/>
                    </a:ext>
                  </a:extLst>
                </a:gridCol>
                <a:gridCol w="567708">
                  <a:extLst>
                    <a:ext uri="{9D8B030D-6E8A-4147-A177-3AD203B41FA5}">
                      <a16:colId xmlns:a16="http://schemas.microsoft.com/office/drawing/2014/main" val="2164969601"/>
                    </a:ext>
                  </a:extLst>
                </a:gridCol>
                <a:gridCol w="693384">
                  <a:extLst>
                    <a:ext uri="{9D8B030D-6E8A-4147-A177-3AD203B41FA5}">
                      <a16:colId xmlns:a16="http://schemas.microsoft.com/office/drawing/2014/main" val="319470624"/>
                    </a:ext>
                  </a:extLst>
                </a:gridCol>
                <a:gridCol w="455033">
                  <a:extLst>
                    <a:ext uri="{9D8B030D-6E8A-4147-A177-3AD203B41FA5}">
                      <a16:colId xmlns:a16="http://schemas.microsoft.com/office/drawing/2014/main" val="236667320"/>
                    </a:ext>
                  </a:extLst>
                </a:gridCol>
                <a:gridCol w="2678195">
                  <a:extLst>
                    <a:ext uri="{9D8B030D-6E8A-4147-A177-3AD203B41FA5}">
                      <a16:colId xmlns:a16="http://schemas.microsoft.com/office/drawing/2014/main" val="1769351600"/>
                    </a:ext>
                  </a:extLst>
                </a:gridCol>
                <a:gridCol w="875397">
                  <a:extLst>
                    <a:ext uri="{9D8B030D-6E8A-4147-A177-3AD203B41FA5}">
                      <a16:colId xmlns:a16="http://schemas.microsoft.com/office/drawing/2014/main" val="801553143"/>
                    </a:ext>
                  </a:extLst>
                </a:gridCol>
                <a:gridCol w="472368">
                  <a:extLst>
                    <a:ext uri="{9D8B030D-6E8A-4147-A177-3AD203B41FA5}">
                      <a16:colId xmlns:a16="http://schemas.microsoft.com/office/drawing/2014/main" val="555692375"/>
                    </a:ext>
                  </a:extLst>
                </a:gridCol>
                <a:gridCol w="385695">
                  <a:extLst>
                    <a:ext uri="{9D8B030D-6E8A-4147-A177-3AD203B41FA5}">
                      <a16:colId xmlns:a16="http://schemas.microsoft.com/office/drawing/2014/main" val="2482427370"/>
                    </a:ext>
                  </a:extLst>
                </a:gridCol>
                <a:gridCol w="689050">
                  <a:extLst>
                    <a:ext uri="{9D8B030D-6E8A-4147-A177-3AD203B41FA5}">
                      <a16:colId xmlns:a16="http://schemas.microsoft.com/office/drawing/2014/main" val="2672873899"/>
                    </a:ext>
                  </a:extLst>
                </a:gridCol>
                <a:gridCol w="480784">
                  <a:extLst>
                    <a:ext uri="{9D8B030D-6E8A-4147-A177-3AD203B41FA5}">
                      <a16:colId xmlns:a16="http://schemas.microsoft.com/office/drawing/2014/main" val="2726871596"/>
                    </a:ext>
                  </a:extLst>
                </a:gridCol>
              </a:tblGrid>
              <a:tr h="312703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Si#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Segment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Base Board#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RVP SKU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SKU/ BOM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PI/ LL Optimization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DMI/PXPC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PXPE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RVP SKU Code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BOM SKU Si#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RVP Base board SKU + BOM SKU</a:t>
                      </a:r>
                      <a:b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FFFF00"/>
                          </a:solidFill>
                          <a:effectLst/>
                          <a:latin typeface="Intel Clear" panose="020B0604020203020204" pitchFamily="34" charset="0"/>
                        </a:rPr>
                        <a:t>(Please note - SKU name will change later with MySamples Tool name)</a:t>
                      </a:r>
                      <a:endParaRPr lang="en-US" sz="750" b="0" i="0" u="none" strike="noStrike">
                        <a:solidFill>
                          <a:srgbClr val="FFFFFF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Validation Config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SoC Support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PCH IOE Support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Memory Support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PCB Type </a:t>
                      </a:r>
                      <a:b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(POR L# + RVP L#)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301235"/>
                  </a:ext>
                </a:extLst>
              </a:tr>
              <a:tr h="104234"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Hx/ UPH/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Hx/UPH/ UL DDR5 SODIMM 1DPC T3 with PCH IOE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1DPC T3 with PCH IOE RVP</a:t>
                      </a:r>
                      <a:r>
                        <a:rPr lang="en-US" sz="750" b="0" i="0" u="none" strike="no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***</a:t>
                      </a:r>
                      <a:endParaRPr lang="en-US" sz="750" b="0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Volume runner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Yes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DDR5 SODIMM 1DPC </a:t>
                      </a:r>
                      <a:b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@ 8GT/s  (Hx)</a:t>
                      </a:r>
                      <a:b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@ 7.2GT/s (UL)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618896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1DPC T3 with PCH IOE PnP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6350508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1DPC T3 with PCH IOE PPV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(Hx)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952825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 Connect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DDR5 SODIMM 1DPC T3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 (w/o PCH IOE)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7589268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 Connect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DDR5 SODIMM 1DPC T3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 (w/o PCH IOE)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561081"/>
                  </a:ext>
                </a:extLst>
              </a:tr>
              <a:tr h="416937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 DDR5 SODIMM 2DPC T3 dTBT with PCH IOE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DDR5 SODIMM 2DPC T3 dTBT with PCH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Yes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DDR5 SODIMM 2DPC @ 5.6GT/s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679480"/>
                  </a:ext>
                </a:extLst>
              </a:tr>
              <a:tr h="104234">
                <a:tc rowSpan="3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Hx/ UPH/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Hx/UPH/ UL LP5x CAMM w/DBI T3 w/ PCH IOE AIC support (for NEX-ECG only)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CAMM T3 w/ PCH IOE AIC**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CAMM w/DBI @ 8533MT/s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043441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CAMM T3 w/ PCH IOE AIC** PnP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151467"/>
                  </a:ext>
                </a:extLst>
              </a:tr>
              <a:tr h="3127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 (IOE AIC)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033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CAMM T3 with PCH IOE AIC + MECC AIC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Yes, via PCH IOE AIC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3825881"/>
                  </a:ext>
                </a:extLst>
              </a:tr>
              <a:tr h="208469"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Hx/ 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1" i="0" u="none" strike="noStrike">
                          <a:solidFill>
                            <a:srgbClr val="0070C0"/>
                          </a:solidFill>
                          <a:effectLst/>
                          <a:latin typeface="Intel Clear" panose="020B0604020203020204" pitchFamily="34" charset="0"/>
                        </a:rPr>
                        <a:t>RVP 04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(aka. RVP04 Fab1)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Hx/ UPH LP5x Solder down/ Socketed T4 RVP with PCH IOE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1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upto @9.6GT/s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</a:t>
                      </a:r>
                      <a:r>
                        <a:rPr lang="en-US" sz="7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Skt</a:t>
                      </a: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RVP w/ PCH IOE</a:t>
                      </a:r>
                      <a:r>
                        <a:rPr lang="en-US" sz="750" b="0" i="0" u="none" strike="no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***</a:t>
                      </a:r>
                      <a:endParaRPr lang="en-US" sz="750" b="0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Yes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upto @9.6GT/s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 4 - 2x2+, </a:t>
                      </a:r>
                      <a:b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10L+6L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511680"/>
                  </a:ext>
                </a:extLst>
              </a:tr>
              <a:tr h="20846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  <a:endParaRPr lang="en-US" sz="750" b="0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042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11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SD RVP w/ PCH IOE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052141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Skt PnP RVP w/ PCH IOE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213580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P-Z0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Skt PnP RVP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 (w/o PCH IOE)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SKU/ P-Z0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332160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</a:t>
                      </a:r>
                      <a:r>
                        <a:rPr lang="en-US" sz="750" b="1" i="0" u="none" strike="noStrike">
                          <a:solidFill>
                            <a:srgbClr val="7030A0"/>
                          </a:solidFill>
                          <a:effectLst/>
                          <a:latin typeface="Intel Clear" panose="020B0604020203020204" pitchFamily="34" charset="0"/>
                        </a:rPr>
                        <a:t>32GB</a:t>
                      </a: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T4 Mem SD </a:t>
                      </a:r>
                      <a:r>
                        <a:rPr lang="en-US" sz="750" b="1" i="0" u="none" strike="noStrike">
                          <a:solidFill>
                            <a:srgbClr val="7030A0"/>
                          </a:solidFill>
                          <a:effectLst/>
                          <a:latin typeface="Intel Clear" panose="020B0604020203020204" pitchFamily="34" charset="0"/>
                        </a:rPr>
                        <a:t> EPS </a:t>
                      </a: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(w/o PCH IOE)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4952434"/>
                  </a:ext>
                </a:extLst>
              </a:tr>
              <a:tr h="208469">
                <a:tc rowSpan="8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1" i="0" u="none" strike="noStrike">
                          <a:solidFill>
                            <a:srgbClr val="0070C0"/>
                          </a:solidFill>
                          <a:effectLst/>
                          <a:latin typeface="Intel Clear" panose="020B060402020302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Hx/ 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1" i="0" u="none" strike="noStrike">
                          <a:solidFill>
                            <a:srgbClr val="0070C0"/>
                          </a:solidFill>
                          <a:effectLst/>
                          <a:latin typeface="Intel Clear" panose="020B0604020203020204" pitchFamily="34" charset="0"/>
                        </a:rPr>
                        <a:t>RVP 04m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(aka. RVP04 Fab2)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Hx/ UPH LP5x Solder down/ Socketed T4 RVP with PCH IOE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1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upto @10.7GT/s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RVP041m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</a:t>
                      </a:r>
                      <a:r>
                        <a:rPr lang="en-US" sz="7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Skt</a:t>
                      </a: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RVP w/ PCH IOE</a:t>
                      </a:r>
                      <a:r>
                        <a:rPr lang="en-US" sz="750" b="0" i="0" u="none" strike="no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***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Hx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Yes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upto @10.7GT/s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 4 - 2x2+, </a:t>
                      </a:r>
                      <a:b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nb-NO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10L+6L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272582"/>
                  </a:ext>
                </a:extLst>
              </a:tr>
              <a:tr h="20846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RVP042m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SD RVP w/ PCH IOE</a:t>
                      </a:r>
                      <a:r>
                        <a:rPr lang="en-US" sz="750" b="0" i="0" u="none" strike="no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***</a:t>
                      </a:r>
                      <a:endParaRPr lang="en-US" sz="750" b="0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SKU/ HSIO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137081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DMI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RVP043m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LP5x T4 Mem Skt PnP RVP w/ PCH IOE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9694904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RVP044m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Skt RVP 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(w/o PCH IOE)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078899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RVP045m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19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SD RVP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 (w/o PCH IOE)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1422993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RVP046m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</a:t>
                      </a:r>
                      <a:r>
                        <a:rPr lang="en-US" sz="7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Skt</a:t>
                      </a: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PnP RVP  </a:t>
                      </a:r>
                      <a:r>
                        <a:rPr lang="en-US" sz="750" b="0" i="0" u="none" strike="no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(w/o PCH IOE)</a:t>
                      </a:r>
                      <a:endParaRPr lang="en-US" sz="750" b="0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0654049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RVP047m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T4 Mem SD PPV RVP 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(w/o PCH IOE)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(U, P&amp;H)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931696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048m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Hx </a:t>
                      </a:r>
                      <a:r>
                        <a:rPr lang="en-US" sz="750" b="1" i="0" u="none" strike="noStrike">
                          <a:solidFill>
                            <a:srgbClr val="7030A0"/>
                          </a:solidFill>
                          <a:effectLst/>
                          <a:latin typeface="Intel Clear" panose="020B0604020203020204" pitchFamily="34" charset="0"/>
                        </a:rPr>
                        <a:t>32GB</a:t>
                      </a: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T4 Mem SD </a:t>
                      </a:r>
                      <a:r>
                        <a:rPr lang="en-US" sz="750" b="1" i="0" u="none" strike="noStrike">
                          <a:solidFill>
                            <a:srgbClr val="7030A0"/>
                          </a:solidFill>
                          <a:effectLst/>
                          <a:latin typeface="Intel Clear" panose="020B0604020203020204" pitchFamily="34" charset="0"/>
                        </a:rPr>
                        <a:t> EPS </a:t>
                      </a: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(w/o PCH IOE)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244667"/>
                  </a:ext>
                </a:extLst>
              </a:tr>
              <a:tr h="104234">
                <a:tc rowSpan="6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UPH/ UL LP5x Solder down/ Socketed T3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pl-PL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T3 Mem Skt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 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(Not yet POR)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@ 8533 MT/s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10L+6L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90715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pl-PL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T3 Mem SD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Volume runner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8062590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 LP5x T3 Mem </a:t>
                      </a:r>
                      <a:r>
                        <a:rPr lang="en-US" sz="7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Skt</a:t>
                      </a: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PnP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6815530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en-US" sz="750" b="0" i="0" u="none" strike="noStrike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T3 Mem SD Chrome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841399"/>
                  </a:ext>
                </a:extLst>
              </a:tr>
              <a:tr h="1042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SSD*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055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27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en-US" sz="750" b="0" i="0" u="none" strike="sngStrike" dirty="0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en-US" sz="750" b="0" i="0" u="none" strike="sng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T3 Mem SD MECC AIC RVP</a:t>
                      </a:r>
                      <a:endParaRPr lang="en-US" sz="750" b="0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857335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 Connect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056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LP5x T3 Mem Skt PnP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457467"/>
                  </a:ext>
                </a:extLst>
              </a:tr>
              <a:tr h="416937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UPH/ UL LP5x CAMM T3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 Connect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061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29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UPH/ </a:t>
                      </a:r>
                      <a:r>
                        <a:rPr lang="en-US" sz="750" b="0" i="0" u="none" strike="noStrike" dirty="0">
                          <a:solidFill>
                            <a:srgbClr val="FFFFFF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 LP5x CAMM T3 without PCH IOE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UPH</a:t>
                      </a:r>
                      <a:b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</a:t>
                      </a:r>
                      <a:r>
                        <a:rPr lang="en-US" sz="750" b="0" i="0" u="none" strike="no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 (Not yet POR)</a:t>
                      </a:r>
                      <a:endParaRPr lang="en-US" sz="750" b="0" i="0" u="none" strike="noStrike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LP5x CAMM @ 8533 MT/s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8L+8L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885035"/>
                  </a:ext>
                </a:extLst>
              </a:tr>
              <a:tr h="131873"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 DDR5 1DPC T3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Base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 Connect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without PCH IOE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Volume runner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NVL 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DDR5 SODIMM 1DPC </a:t>
                      </a:r>
                      <a:b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</a:br>
                      <a:r>
                        <a:rPr lang="pl-PL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@ 7.2GT/s (UL)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Type-3, 8L+8L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6612745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 Connect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without PCH IOE Chrome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693772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BOM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 Connect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without PCH IOE PnP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PnP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337763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Board SKU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No Connect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RVP 074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33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without PCH IOE PPV RVP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PPV (UL)</a:t>
                      </a: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114944"/>
                  </a:ext>
                </a:extLst>
              </a:tr>
              <a:tr h="1318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BOM SKU  </a:t>
                      </a:r>
                      <a:endParaRPr lang="en-US" sz="750" b="0" i="0" u="none" strike="noStrike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UL</a:t>
                      </a:r>
                      <a:endParaRPr lang="en-US" sz="750" b="0" i="0" u="none" strike="noStrike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SSD</a:t>
                      </a:r>
                      <a:endParaRPr lang="en-US" sz="750" b="0" i="0" u="none" strike="noStrike" dirty="0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No Connect</a:t>
                      </a:r>
                      <a:endParaRPr lang="en-US" sz="750" b="0" i="0" u="none" strike="noStrike" dirty="0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RVP 075</a:t>
                      </a:r>
                      <a:endParaRPr lang="en-US" sz="750" b="0" i="0" u="none" strike="noStrike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50" b="0" i="0" u="none" strike="sngStrike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34</a:t>
                      </a:r>
                      <a:endParaRPr lang="en-US" sz="750" b="0" i="0" u="none" strike="noStrike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sng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UL DDR5 SODIMM 1DPC T3 MECC AIC RVP</a:t>
                      </a:r>
                      <a:endParaRPr lang="en-US" sz="750" b="0" i="0" u="none" strike="noStrike" dirty="0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50" b="0" i="0" u="none" strike="sng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Delta SKU</a:t>
                      </a:r>
                      <a:endParaRPr lang="en-US" sz="750" b="0" i="0" u="none" strike="noStrike" dirty="0">
                        <a:solidFill>
                          <a:srgbClr val="FF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44745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94376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1E3A00F-3D18-9268-AB4B-D1A4E501A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352" y="20592"/>
            <a:ext cx="11010816" cy="519232"/>
          </a:xfrm>
        </p:spPr>
        <p:txBody>
          <a:bodyPr anchor="ctr"/>
          <a:lstStyle/>
          <a:p>
            <a:r>
              <a:rPr lang="en-US" dirty="0"/>
              <a:t>NVL Hx-UPH RVP BOM SKU 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A2137B-F818-7B84-69AB-F9F56EBED7E6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WW37p1Y2025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C348B8-E16E-7F80-8954-4583A01D1D07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2"/>
              </a:rPr>
              <a:t>Latest RVP Strategy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F6E979-195F-FC97-3CAF-459691B0FA6B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r"/>
            <a:r>
              <a:rPr lang="en-US" sz="1000" b="1" dirty="0">
                <a:solidFill>
                  <a:srgbClr val="0070C0"/>
                </a:solidFill>
                <a:hlinkClick r:id="rId3"/>
              </a:rPr>
              <a:t>Latest RVP LZ link</a:t>
            </a:r>
            <a:endParaRPr lang="en-US" sz="1000" b="1" dirty="0">
              <a:solidFill>
                <a:srgbClr val="0070C0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EC8B865-9D89-5F7B-EB11-DEDA713FF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5327"/>
              </p:ext>
            </p:extLst>
          </p:nvPr>
        </p:nvGraphicFramePr>
        <p:xfrm>
          <a:off x="3818067" y="6492240"/>
          <a:ext cx="4441385" cy="365760"/>
        </p:xfrm>
        <a:graphic>
          <a:graphicData uri="http://schemas.openxmlformats.org/drawingml/2006/table">
            <a:tbl>
              <a:tblPr/>
              <a:tblGrid>
                <a:gridCol w="4441385">
                  <a:extLst>
                    <a:ext uri="{9D8B030D-6E8A-4147-A177-3AD203B41FA5}">
                      <a16:colId xmlns:a16="http://schemas.microsoft.com/office/drawing/2014/main" val="2940207571"/>
                    </a:ext>
                  </a:extLst>
                </a:gridCol>
              </a:tblGrid>
              <a:tr h="8663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* Not POR for UPH silicon</a:t>
                      </a:r>
                    </a:p>
                  </a:txBody>
                  <a:tcPr marL="1143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144518"/>
                  </a:ext>
                </a:extLst>
              </a:tr>
              <a:tr h="8663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** RVP031/ 032 IOE AIC HDR mounted, </a:t>
                      </a:r>
                      <a:r>
                        <a:rPr lang="en-US" sz="800" b="1" i="0" u="none" strike="noStrike" dirty="0">
                          <a:solidFill>
                            <a:srgbClr val="FF0000"/>
                          </a:solidFill>
                          <a:effectLst/>
                          <a:latin typeface="Intel Clear" panose="020B0604020203020204" pitchFamily="34" charset="0"/>
                        </a:rPr>
                        <a:t>need Rework to enable DMI path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Intel Clear" panose="020B0604020203020204" pitchFamily="34" charset="0"/>
                      </a:endParaRPr>
                    </a:p>
                  </a:txBody>
                  <a:tcPr marL="1143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902570"/>
                  </a:ext>
                </a:extLst>
              </a:tr>
              <a:tr h="8663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Intel Clear" panose="020B0604020203020204" pitchFamily="34" charset="0"/>
                        </a:rPr>
                        <a:t>*** H (upselling as Hx) +PCH IOE, Please use the RVP01/ RVP04/ RVP04m Hx BOM SKU</a:t>
                      </a:r>
                    </a:p>
                  </a:txBody>
                  <a:tcPr marL="11430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5862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B30A551-05FC-208A-A59C-FD849B91BD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661065"/>
              </p:ext>
            </p:extLst>
          </p:nvPr>
        </p:nvGraphicFramePr>
        <p:xfrm>
          <a:off x="102108" y="623571"/>
          <a:ext cx="11987784" cy="5553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5199">
                  <a:extLst>
                    <a:ext uri="{9D8B030D-6E8A-4147-A177-3AD203B41FA5}">
                      <a16:colId xmlns:a16="http://schemas.microsoft.com/office/drawing/2014/main" val="3180376750"/>
                    </a:ext>
                  </a:extLst>
                </a:gridCol>
                <a:gridCol w="1054453">
                  <a:extLst>
                    <a:ext uri="{9D8B030D-6E8A-4147-A177-3AD203B41FA5}">
                      <a16:colId xmlns:a16="http://schemas.microsoft.com/office/drawing/2014/main" val="777504515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2622157973"/>
                    </a:ext>
                  </a:extLst>
                </a:gridCol>
                <a:gridCol w="1417320">
                  <a:extLst>
                    <a:ext uri="{9D8B030D-6E8A-4147-A177-3AD203B41FA5}">
                      <a16:colId xmlns:a16="http://schemas.microsoft.com/office/drawing/2014/main" val="2688842033"/>
                    </a:ext>
                  </a:extLst>
                </a:gridCol>
                <a:gridCol w="1380744">
                  <a:extLst>
                    <a:ext uri="{9D8B030D-6E8A-4147-A177-3AD203B41FA5}">
                      <a16:colId xmlns:a16="http://schemas.microsoft.com/office/drawing/2014/main" val="804181972"/>
                    </a:ext>
                  </a:extLst>
                </a:gridCol>
                <a:gridCol w="1499616">
                  <a:extLst>
                    <a:ext uri="{9D8B030D-6E8A-4147-A177-3AD203B41FA5}">
                      <a16:colId xmlns:a16="http://schemas.microsoft.com/office/drawing/2014/main" val="1620676893"/>
                    </a:ext>
                  </a:extLst>
                </a:gridCol>
                <a:gridCol w="1509066">
                  <a:extLst>
                    <a:ext uri="{9D8B030D-6E8A-4147-A177-3AD203B41FA5}">
                      <a16:colId xmlns:a16="http://schemas.microsoft.com/office/drawing/2014/main" val="116408926"/>
                    </a:ext>
                  </a:extLst>
                </a:gridCol>
                <a:gridCol w="1285341">
                  <a:extLst>
                    <a:ext uri="{9D8B030D-6E8A-4147-A177-3AD203B41FA5}">
                      <a16:colId xmlns:a16="http://schemas.microsoft.com/office/drawing/2014/main" val="2559241368"/>
                    </a:ext>
                  </a:extLst>
                </a:gridCol>
                <a:gridCol w="1285341">
                  <a:extLst>
                    <a:ext uri="{9D8B030D-6E8A-4147-A177-3AD203B41FA5}">
                      <a16:colId xmlns:a16="http://schemas.microsoft.com/office/drawing/2014/main" val="2811810822"/>
                    </a:ext>
                  </a:extLst>
                </a:gridCol>
              </a:tblGrid>
              <a:tr h="34115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Features/ 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UL- stack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  stack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Hx</a:t>
                      </a:r>
                      <a:r>
                        <a:rPr lang="en-US" sz="1600" dirty="0"/>
                        <a:t> stack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606505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204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highlight>
                            <a:srgbClr val="FFFF00"/>
                          </a:highlight>
                        </a:rPr>
                        <a:t>4+8 (4Xe)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 4+8 (12Xe)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4+0 (4Xe)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8+16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highlight>
                            <a:srgbClr val="FFFF00"/>
                          </a:highlight>
                        </a:rPr>
                        <a:t>4+8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45642"/>
                  </a:ext>
                </a:extLst>
              </a:tr>
              <a:tr h="312725">
                <a:tc rowSpan="6"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PCIE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24L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24L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73135483"/>
                  </a:ext>
                </a:extLst>
              </a:tr>
              <a:tr h="255866">
                <a:tc vMerge="1">
                  <a:txBody>
                    <a:bodyPr/>
                    <a:lstStyle/>
                    <a:p>
                      <a:pPr algn="ctr" fontAlgn="ctr"/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PXPA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4px4, Gen4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19619775"/>
                  </a:ext>
                </a:extLst>
              </a:tr>
              <a:tr h="255866">
                <a:tc vMerge="1">
                  <a:txBody>
                    <a:bodyPr/>
                    <a:lstStyle/>
                    <a:p>
                      <a:pPr algn="ctr" fontAlgn="ctr"/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PXPB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4px4, Gen4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33025453"/>
                  </a:ext>
                </a:extLst>
              </a:tr>
              <a:tr h="255866">
                <a:tc vMerge="1">
                  <a:txBody>
                    <a:bodyPr/>
                    <a:lstStyle/>
                    <a:p>
                      <a:pPr algn="ctr" fontAlgn="ctr"/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PXPC (DMI)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2px4, Gen5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71510445"/>
                  </a:ext>
                </a:extLst>
              </a:tr>
              <a:tr h="597021">
                <a:tc vMerge="1">
                  <a:txBody>
                    <a:bodyPr/>
                    <a:lstStyle/>
                    <a:p>
                      <a:pPr algn="ctr" fontAlgn="ctr"/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PXPD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2px8, Gen5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Fuse off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(not routed on  package)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Fuse off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(not routed on  package)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2954748"/>
                  </a:ext>
                </a:extLst>
              </a:tr>
              <a:tr h="597021">
                <a:tc vMerge="1">
                  <a:txBody>
                    <a:bodyPr/>
                    <a:lstStyle/>
                    <a:p>
                      <a:pPr algn="ctr" fontAlgn="ctr"/>
                      <a:endParaRPr 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PXPE</a:t>
                      </a: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2px4, Gen5</a:t>
                      </a: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Fuse off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(not routed on  package)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Fuse off 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Fuse off 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(not routed on  package)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Fuse off 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0415711"/>
                  </a:ext>
                </a:extLst>
              </a:tr>
              <a:tr h="426443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UFS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Disable UFS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No*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Disable UFS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8208564"/>
                  </a:ext>
                </a:extLst>
              </a:tr>
              <a:tr h="426443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DDR5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Yes(CCB in flight)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No*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US" sz="9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Not POR for Client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Yes(CCB in flight)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1391562"/>
                  </a:ext>
                </a:extLst>
              </a:tr>
              <a:tr h="767598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LP5x DBI ECC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Disable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(not routed on the package)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No*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Disable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Disable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(not routed on the package)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Disable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(not routed on the package)</a:t>
                      </a:r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7585758"/>
                  </a:ext>
                </a:extLst>
              </a:tr>
              <a:tr h="39801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PCH IOE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No*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- Not POR for Client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No*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- Not POR for Client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No*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- Not POR for Client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No*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- Not POR for Client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7388346"/>
                  </a:ext>
                </a:extLst>
              </a:tr>
              <a:tr h="597021">
                <a:tc>
                  <a:txBody>
                    <a:bodyPr/>
                    <a:lstStyle/>
                    <a:p>
                      <a:pPr algn="ctr"/>
                      <a:r>
                        <a:rPr lang="en-US" sz="12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TBT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TBT4</a:t>
                      </a:r>
                    </a:p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Fuse it down to TBT4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TBT5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TBT5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TBT5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TBT5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TBT5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48709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4003143-36E0-47B0-C90D-407B83F4E07F}"/>
              </a:ext>
            </a:extLst>
          </p:cNvPr>
          <p:cNvSpPr txBox="1"/>
          <p:nvPr/>
        </p:nvSpPr>
        <p:spPr>
          <a:xfrm>
            <a:off x="7959189" y="118872"/>
            <a:ext cx="413070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One Display Regular"/>
              </a:rPr>
              <a:t>* Package supports the feature but fused for the </a:t>
            </a: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One Display Regular"/>
              </a:rPr>
              <a:t>sku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One Display 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IntelOne Display Regular"/>
              </a:rPr>
              <a:t>  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IntelOne Display Regular"/>
              </a:rPr>
              <a:t>Purple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25252"/>
                </a:solidFill>
                <a:effectLst/>
                <a:uLnTx/>
                <a:uFillTx/>
                <a:latin typeface="IntelOne Display Regular"/>
              </a:rPr>
              <a:t>: Need CCB, not POR yet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525252"/>
              </a:solidFill>
              <a:effectLst/>
              <a:uLnTx/>
              <a:uFillTx/>
              <a:latin typeface="IntelOne Display Regular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E312A9-F9EA-CBCE-4B05-4C2CBA1D6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08" y="0"/>
            <a:ext cx="10972800" cy="53467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NVL UL-</a:t>
            </a:r>
            <a:r>
              <a:rPr lang="en-US" b="1" dirty="0" err="1"/>
              <a:t>Hx</a:t>
            </a:r>
            <a:r>
              <a:rPr lang="en-US" b="1" dirty="0"/>
              <a:t> IO fusing requirement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C71F12-E4C0-0E35-246A-6C89E9730FBB}"/>
              </a:ext>
            </a:extLst>
          </p:cNvPr>
          <p:cNvSpPr txBox="1"/>
          <p:nvPr/>
        </p:nvSpPr>
        <p:spPr>
          <a:xfrm>
            <a:off x="4340499" y="6355010"/>
            <a:ext cx="3968885" cy="3148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Slide Ack: Platform Marketing/ Architecture </a:t>
            </a:r>
          </a:p>
        </p:txBody>
      </p:sp>
    </p:spTree>
    <p:extLst>
      <p:ext uri="{BB962C8B-B14F-4D97-AF65-F5344CB8AC3E}">
        <p14:creationId xmlns:p14="http://schemas.microsoft.com/office/powerpoint/2010/main" val="1278776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7C5D4-81F5-EA2E-989D-A6DB009D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70" y="133349"/>
            <a:ext cx="11010816" cy="952499"/>
          </a:xfrm>
        </p:spPr>
        <p:txBody>
          <a:bodyPr/>
          <a:lstStyle/>
          <a:p>
            <a:r>
              <a:rPr lang="en-US" dirty="0"/>
              <a:t>NVL HX &amp; UPH PCIe lane mapping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F9769D2-70F2-348D-FB8E-8ED196ACAC84}"/>
              </a:ext>
            </a:extLst>
          </p:cNvPr>
          <p:cNvGraphicFramePr>
            <a:graphicFrameLocks noGrp="1"/>
          </p:cNvGraphicFramePr>
          <p:nvPr/>
        </p:nvGraphicFramePr>
        <p:xfrm>
          <a:off x="106768" y="716438"/>
          <a:ext cx="11576746" cy="5485019"/>
        </p:xfrm>
        <a:graphic>
          <a:graphicData uri="http://schemas.openxmlformats.org/drawingml/2006/table">
            <a:tbl>
              <a:tblPr/>
              <a:tblGrid>
                <a:gridCol w="779242">
                  <a:extLst>
                    <a:ext uri="{9D8B030D-6E8A-4147-A177-3AD203B41FA5}">
                      <a16:colId xmlns:a16="http://schemas.microsoft.com/office/drawing/2014/main" val="1280889253"/>
                    </a:ext>
                  </a:extLst>
                </a:gridCol>
                <a:gridCol w="1349688">
                  <a:extLst>
                    <a:ext uri="{9D8B030D-6E8A-4147-A177-3AD203B41FA5}">
                      <a16:colId xmlns:a16="http://schemas.microsoft.com/office/drawing/2014/main" val="2056341068"/>
                    </a:ext>
                  </a:extLst>
                </a:gridCol>
                <a:gridCol w="1349688">
                  <a:extLst>
                    <a:ext uri="{9D8B030D-6E8A-4147-A177-3AD203B41FA5}">
                      <a16:colId xmlns:a16="http://schemas.microsoft.com/office/drawing/2014/main" val="3646315011"/>
                    </a:ext>
                  </a:extLst>
                </a:gridCol>
                <a:gridCol w="1349688">
                  <a:extLst>
                    <a:ext uri="{9D8B030D-6E8A-4147-A177-3AD203B41FA5}">
                      <a16:colId xmlns:a16="http://schemas.microsoft.com/office/drawing/2014/main" val="2930122189"/>
                    </a:ext>
                  </a:extLst>
                </a:gridCol>
                <a:gridCol w="1349688">
                  <a:extLst>
                    <a:ext uri="{9D8B030D-6E8A-4147-A177-3AD203B41FA5}">
                      <a16:colId xmlns:a16="http://schemas.microsoft.com/office/drawing/2014/main" val="3160295164"/>
                    </a:ext>
                  </a:extLst>
                </a:gridCol>
                <a:gridCol w="1349688">
                  <a:extLst>
                    <a:ext uri="{9D8B030D-6E8A-4147-A177-3AD203B41FA5}">
                      <a16:colId xmlns:a16="http://schemas.microsoft.com/office/drawing/2014/main" val="3323239104"/>
                    </a:ext>
                  </a:extLst>
                </a:gridCol>
                <a:gridCol w="1349688">
                  <a:extLst>
                    <a:ext uri="{9D8B030D-6E8A-4147-A177-3AD203B41FA5}">
                      <a16:colId xmlns:a16="http://schemas.microsoft.com/office/drawing/2014/main" val="1243900957"/>
                    </a:ext>
                  </a:extLst>
                </a:gridCol>
                <a:gridCol w="1349688">
                  <a:extLst>
                    <a:ext uri="{9D8B030D-6E8A-4147-A177-3AD203B41FA5}">
                      <a16:colId xmlns:a16="http://schemas.microsoft.com/office/drawing/2014/main" val="1675832650"/>
                    </a:ext>
                  </a:extLst>
                </a:gridCol>
                <a:gridCol w="1349688">
                  <a:extLst>
                    <a:ext uri="{9D8B030D-6E8A-4147-A177-3AD203B41FA5}">
                      <a16:colId xmlns:a16="http://schemas.microsoft.com/office/drawing/2014/main" val="2193368858"/>
                    </a:ext>
                  </a:extLst>
                </a:gridCol>
              </a:tblGrid>
              <a:tr h="53065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UFS/ PCIe Lane #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RVP 01: NVL Hx-UPH-UL DDR5 SODIMM 1DPC T3 with PCH IOE RVP</a:t>
                      </a:r>
                      <a:b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(10L premium </a:t>
                      </a:r>
                      <a:r>
                        <a:rPr lang="en-US" sz="7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midloss</a:t>
                      </a:r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material)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RVP 02: NVL Hx DDR5 SODIMM 2DPC T3 dTBT with PCH IOE RVP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(10L premium midloss material)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RVP 03: NVL Hx-UPH-UL LP5x CAMM w/DBI T3 without PCH IOE MB down RVP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(10L premium midloss material)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RVP 04: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NVL Hx-UPH LP5x Solder down/ Socketed T4 RVP with PCH IOE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(10L premium midloss material)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RVP 04m: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NVL Hx-UPH LP5x Solder down/ Socketed T4 RVP with PCH IOE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(10L premium midloss material)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RVP05: NVL UPH LP5x Solder down/ Socketed T3 RVP w/o PCH IOE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(10L premium midloss material)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RVP 06: NVL Hx-UPH LP5x CAMM T3 without PCH IOE MB down RVP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(8L mainstream midloss material)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RVP 07: NVL UL DDR5 T3 without PCH IOE MB down RVP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(8L mainstream midloss material)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568669"/>
                  </a:ext>
                </a:extLst>
              </a:tr>
              <a:tr h="13266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PPV (Hx) &amp; Volume runner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Delta SKU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Delta SKU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PPV (UPH), PCIe HSIO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PPV (UPH), PCIe HSIO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Volume runner (UPH)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Delta SKU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Volume runner (UL)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8527296"/>
                  </a:ext>
                </a:extLst>
              </a:tr>
              <a:tr h="2653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UFS4 Gear5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NC (No connect pin in RVP) 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NC (No connect pin in RVP) 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UFS M.2 Module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w/ re-driver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UFS M.2 Module w/o re-driver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===&gt; Same as RVP04'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UFS M.2 Module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w/ re-driver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NC (No connect pin in RVP) 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UFS M.2 Module</a:t>
                      </a:r>
                      <a:r>
                        <a:rPr lang="en-US" sz="700" b="1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w/ MUX + re-driver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(ccb Pending)</a:t>
                      </a:r>
                      <a:endParaRPr lang="en-US" sz="700" b="1" i="0" u="none" strike="noStrike">
                        <a:solidFill>
                          <a:srgbClr val="00B0F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50866"/>
                  </a:ext>
                </a:extLst>
              </a:tr>
              <a:tr h="265328"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Gen4 A0/ Gbe LAN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Gbe LAN Support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Gbe LAN Support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Gbe LAN Support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Gbe LAN Support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===&gt; Same as RVP04'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Gbe LAN Support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Gbe LAN Support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Gbe LAN Support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211477"/>
                  </a:ext>
                </a:extLst>
              </a:tr>
              <a:tr h="530656">
                <a:tc>
                  <a:txBody>
                    <a:bodyPr/>
                    <a:lstStyle/>
                    <a:p>
                      <a:pPr algn="l" fontAlgn="ctr"/>
                      <a:r>
                        <a:rPr lang="es-E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Gen4 A1</a:t>
                      </a:r>
                      <a:r>
                        <a:rPr lang="es-ES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/ Gbe LAN</a:t>
                      </a:r>
                      <a:endParaRPr lang="es-ES" sz="7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PCIe Gen4 CEM Slot #2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PCIe Gen4 CEM Slot #2 </a:t>
                      </a:r>
                      <a:r>
                        <a:rPr lang="nl-NL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(TBD)</a:t>
                      </a:r>
                      <a:endParaRPr lang="nl-NL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PCIe Gen4 CEM Slot #2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PCIe Gen4 CEM Slot #2 (default)/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Gbe LAN </a:t>
                      </a:r>
                      <a:r>
                        <a:rPr 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(Rework to  first LAN connector - NEX ECG POR)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===&gt; Same as RVP04'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PCIe Gen4 CEM Slot #2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PCIe Gen4 CEM Slot #2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PCIe Gen4 CEM Slot #1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5465013"/>
                  </a:ext>
                </a:extLst>
              </a:tr>
              <a:tr h="3979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Gen4 A2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WLAN Key E/</a:t>
                      </a:r>
                      <a:r>
                        <a:rPr lang="en-US" sz="700" b="1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(M.2 SSDKey-M 2242  - x2mode rework option for PPV only in Lane Reverse mode)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WLAN Key E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WLAN Key E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WLAN Key E/</a:t>
                      </a:r>
                      <a:r>
                        <a:rPr lang="en-US" sz="700" b="1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(M.2 SSDKey-M 2242  - x2mode rework option for PPV only in Lane Reverse mode)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===&gt; Same as RVP04'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WLAN Key E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WLAN Key E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WLAN Key E/</a:t>
                      </a:r>
                      <a:r>
                        <a:rPr lang="en-US" sz="700" b="1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(M.2 SSDKey-M 2242  - x2mode rework option for PPV only in Lane Reverse mode)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9041180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Gen4 A3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M.2 SSD Key-M 2242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WWAN Key B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NC (No connect pin in RVP) 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M.2 SSD Key-M 2242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===&gt; Same as RVP04'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WWAN Key B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NC (No connect pin in RVP) 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x1 M.2 SSD Key-M 2242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0539537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Gen4 B0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x4 PCIe Gen4 CEM Slot #3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dTBT Barlo Ridge #1 +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(MCIO side band HDR w/ 1x SRC CLK for x2+x2 support)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x4 PCIe Gen4 CEM Slot #3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dTBT Barlo Ridge #1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</a:t>
                      </a:r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NVMe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SSD #3</a:t>
                      </a:r>
                      <a:b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Gen4)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#3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Gen4)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===&gt; Same as RVP04'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#3 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Gen4)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x4 PCIe Gen4 CEM Slot #3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dTBT Barlo Ridge #1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#2 (x4 PCIe Gen4)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811012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Gen4 B1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102038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Gen4 B2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673619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Gen4 B3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8741257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DMI/ PCIe Gen5 C0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x4 DMI (PCIe Gen5)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DMI MID BUS PROBE Gen 4/</a:t>
                      </a:r>
                      <a:br>
                        <a:rPr lang="en-US" sz="700" b="1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#1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(rework for UPH segment for SSD1 to enable via PCIe C port)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x4 DMI (PCIe Gen5)</a:t>
                      </a:r>
                      <a:r>
                        <a:rPr lang="en-US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br>
                        <a:rPr lang="en-US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(Polarity Raversed)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DMI MID BUS PROBE Gen 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#2 (x4 PCIe Gen5)</a:t>
                      </a:r>
                      <a:br>
                        <a:rPr lang="en-US" sz="700" b="1" i="0" u="none" strike="noStrike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 (MCIO side band HDR w/ 1x SRC CLK for x2+x2 support)/</a:t>
                      </a:r>
                      <a:br>
                        <a:rPr lang="en-US" sz="700" b="1" i="0" u="none" strike="noStrike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x4 DMI (PCIe Gen5)</a:t>
                      </a:r>
                      <a:r>
                        <a:rPr lang="en-US" sz="700" b="1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rework option for PCH IOE AIC (for NEX usage)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 DMI MID BUS PROBE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x4 DMI (PCIe Gen5) default/</a:t>
                      </a:r>
                      <a:b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b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 dirty="0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</a:t>
                      </a:r>
                      <a:r>
                        <a:rPr lang="en-US" sz="7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NVMe</a:t>
                      </a:r>
                      <a:r>
                        <a:rPr lang="en-US" sz="700" b="1" i="0" u="none" strike="noStrike" dirty="0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SSD #2 (x4 PCIe Gen5)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(rework for UPH segment 2nd SSD)</a:t>
                      </a:r>
                      <a:b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 DMI MID BUS PROBE</a:t>
                      </a:r>
                      <a:b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I3C/I2C for NIST </a:t>
                      </a:r>
                      <a:r>
                        <a:rPr lang="en-US" sz="7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(via Rework)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===&gt; Same as RVP04'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#2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Gen5)</a:t>
                      </a:r>
                      <a:r>
                        <a:rPr lang="en-US" sz="700" b="0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I3C/I2C for NIST 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#2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Gen5)</a:t>
                      </a:r>
                      <a:r>
                        <a:rPr lang="en-US" sz="700" b="0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I3C/I2C for NIST</a:t>
                      </a:r>
                      <a:b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Short Channel (TBD)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#1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Gen5)</a:t>
                      </a:r>
                      <a:r>
                        <a:rPr lang="en-US" sz="700" b="0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I3C/I2C for NIST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650356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DMI/ PCIe Gen5 C1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970983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DMI/ PCIe Gen5 C2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892304"/>
                  </a:ext>
                </a:extLst>
              </a:tr>
              <a:tr h="530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DMI/ PCIe Gen5 C3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3948423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D0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x8 PCIe Gen5 CEM Slot #1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x8 PCIe Gen5 CEM Slot #1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(Lane reversed)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x8 PCIe Gen5 CEM Slot #1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x8 PCIe Gen5 CEM Slot #1 +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MCIO Con #1 (x4+x4 Bifurcation)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===&gt; Same as RVP04'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x8 PCIe Gen5 CEM Slot #1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x8 PCIe Gen5 CEM Slot #1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8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  (not POR for UL)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944575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D1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80566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D2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826427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D3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100451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D4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321274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D5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218779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D6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024014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D7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359677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E0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</a:t>
                      </a:r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NVMe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SSD #1</a:t>
                      </a:r>
                      <a:b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Gen5)</a:t>
                      </a:r>
                      <a:r>
                        <a:rPr lang="en-US" sz="700" b="0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 dirty="0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I3C/I2C for NIST</a:t>
                      </a:r>
                      <a:br>
                        <a:rPr lang="en-US" sz="700" b="1" i="0" u="none" strike="noStrike" dirty="0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(Not POR for UPH/ UL)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#1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Gen5)</a:t>
                      </a:r>
                      <a:r>
                        <a:rPr lang="en-US" sz="700" b="0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I3C/I2C for NIST</a:t>
                      </a:r>
                      <a:b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(Not POR for UPH/ UL)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#1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Gen5)</a:t>
                      </a:r>
                      <a:r>
                        <a:rPr lang="en-US" sz="700" b="0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Lane revarsed, w/ I3C/I2C for NIST</a:t>
                      </a:r>
                      <a:b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(Not POR for UPH/ UL)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#1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Gen5)</a:t>
                      </a:r>
                      <a:r>
                        <a:rPr lang="en-US" sz="700" b="0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I3C/I2C for NIST</a:t>
                      </a:r>
                      <a:b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(Not POR for UPH/ UL)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===&gt; Same as RVP04'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M.2 NVMe SSD #1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(x4 PCIe Gen5)</a:t>
                      </a:r>
                      <a:r>
                        <a:rPr lang="en-US" sz="700" b="0" i="0" u="none" strike="noStrike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 I3C/I2C for NIST</a:t>
                      </a:r>
                      <a:br>
                        <a:rPr lang="en-US" sz="700" b="1" i="0" u="none" strike="noStrike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(Not POR for UPH/ UL)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pt-BR" sz="700" b="0" i="0" u="none" strike="noStrike" dirty="0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  (not POR for UPH*)</a:t>
                      </a:r>
                      <a:br>
                        <a:rPr lang="pt-BR" sz="700" b="0" i="0" u="none" strike="noStrike" dirty="0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pt-BR" sz="700" b="0" i="0" u="none" strike="noStrike" dirty="0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H* - POR for H upgrade as Hx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 dirty="0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  (not POR for UL)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010813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E1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767357"/>
                  </a:ext>
                </a:extLst>
              </a:tr>
              <a:tr h="132664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PCIe Gen5 E2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982781"/>
                  </a:ext>
                </a:extLst>
              </a:tr>
              <a:tr h="3111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b="1" i="0" u="none" strike="noStrike" dirty="0">
                          <a:solidFill>
                            <a:srgbClr val="FFFF00"/>
                          </a:solidFill>
                          <a:effectLst/>
                          <a:latin typeface="Intel Clear" panose="020B0604020203020204" pitchFamily="34" charset="0"/>
                        </a:rPr>
                        <a:t>PCIe Gen5 E3</a:t>
                      </a:r>
                    </a:p>
                  </a:txBody>
                  <a:tcPr marL="59603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05138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E5770AF-0824-3C6B-C594-83A14594D520}"/>
              </a:ext>
            </a:extLst>
          </p:cNvPr>
          <p:cNvSpPr txBox="1"/>
          <p:nvPr/>
        </p:nvSpPr>
        <p:spPr>
          <a:xfrm>
            <a:off x="10712729" y="33854"/>
            <a:ext cx="1408238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 anchorCtr="0">
            <a:spAutoFit/>
          </a:bodyPr>
          <a:lstStyle/>
          <a:p>
            <a:pPr marL="0" marR="0" lvl="0" indent="0" algn="r" defTabSz="2438338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t>WW32p3Y2025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F64A1-8B0E-35FC-2CA4-7E74769A6976}"/>
              </a:ext>
            </a:extLst>
          </p:cNvPr>
          <p:cNvSpPr txBox="1"/>
          <p:nvPr/>
        </p:nvSpPr>
        <p:spPr>
          <a:xfrm>
            <a:off x="10237580" y="132372"/>
            <a:ext cx="2026261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r" defTabSz="1219169" rtl="0" eaLnBrk="1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/>
                <a:sym typeface="Helvetica Neue"/>
                <a:hlinkClick r:id="rId2"/>
              </a:rPr>
              <a:t>Latest RVP Strategy link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"/>
              <a:sym typeface="Helvetica Neue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9CB7F-0058-DF12-937B-58E5F60C6F54}"/>
              </a:ext>
            </a:extLst>
          </p:cNvPr>
          <p:cNvSpPr txBox="1"/>
          <p:nvPr/>
        </p:nvSpPr>
        <p:spPr>
          <a:xfrm>
            <a:off x="10855604" y="308413"/>
            <a:ext cx="1408237" cy="2314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r" defTabSz="1219169" rtl="0" eaLnBrk="1" fontAlgn="auto" latinLnBrk="0" hangingPunct="0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ntel Clear"/>
                <a:sym typeface="Helvetica Neue"/>
                <a:hlinkClick r:id="rId3"/>
              </a:rPr>
              <a:t>Latest RVP LZ link</a:t>
            </a: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Intel Clear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55312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1_BasicWhite">
  <a:themeElements>
    <a:clrScheme name="Intel2020">
      <a:dk1>
        <a:srgbClr val="000000"/>
      </a:dk1>
      <a:lt1>
        <a:srgbClr val="FFFFFF"/>
      </a:lt1>
      <a:dk2>
        <a:srgbClr val="004A86"/>
      </a:dk2>
      <a:lt2>
        <a:srgbClr val="525252"/>
      </a:lt2>
      <a:accent1>
        <a:srgbClr val="0068B5"/>
      </a:accent1>
      <a:accent2>
        <a:srgbClr val="00C7FD"/>
      </a:accent2>
      <a:accent3>
        <a:srgbClr val="F6CB4B"/>
      </a:accent3>
      <a:accent4>
        <a:srgbClr val="D96930"/>
      </a:accent4>
      <a:accent5>
        <a:srgbClr val="8F5DA2"/>
      </a:accent5>
      <a:accent6>
        <a:srgbClr val="8BAE46"/>
      </a:accent6>
      <a:hlink>
        <a:srgbClr val="0068B5"/>
      </a:hlink>
      <a:folHlink>
        <a:srgbClr val="0068B5"/>
      </a:folHlink>
    </a:clrScheme>
    <a:fontScheme name="Custom 11">
      <a:majorFont>
        <a:latin typeface="Intel Clear Light"/>
        <a:ea typeface="Helvetica Neue"/>
        <a:cs typeface="Helvetica Neue"/>
      </a:majorFont>
      <a:minorFont>
        <a:latin typeface="Intel Clear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none" lIns="0" tIns="0" rIns="0" bIns="0" numCol="1" spcCol="38100" rtlCol="0" anchor="t" anchorCtr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b="0" i="0" u="none" strike="noStrike" cap="none" spc="0" normalizeH="0" baseline="0" dirty="0" err="1" smtClean="0">
            <a:ln>
              <a:noFill/>
            </a:ln>
            <a:solidFill>
              <a:schemeClr val="tx2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heme1">
  <a:themeElements>
    <a:clrScheme name="Intel 2020">
      <a:dk1>
        <a:srgbClr val="525252"/>
      </a:dk1>
      <a:lt1>
        <a:srgbClr val="FFFFFF"/>
      </a:lt1>
      <a:dk2>
        <a:srgbClr val="004A86"/>
      </a:dk2>
      <a:lt2>
        <a:srgbClr val="FFFFFF"/>
      </a:lt2>
      <a:accent1>
        <a:srgbClr val="0068B5"/>
      </a:accent1>
      <a:accent2>
        <a:srgbClr val="00C7FD"/>
      </a:accent2>
      <a:accent3>
        <a:srgbClr val="FEC91B"/>
      </a:accent3>
      <a:accent4>
        <a:srgbClr val="E96115"/>
      </a:accent4>
      <a:accent5>
        <a:srgbClr val="8F5DA2"/>
      </a:accent5>
      <a:accent6>
        <a:srgbClr val="8BAE46"/>
      </a:accent6>
      <a:hlink>
        <a:srgbClr val="00C7FD"/>
      </a:hlink>
      <a:folHlink>
        <a:srgbClr val="0068B5"/>
      </a:folHlink>
    </a:clrScheme>
    <a:fontScheme name="Intel2021">
      <a:majorFont>
        <a:latin typeface="IntelOne Display Light"/>
        <a:ea typeface="Helvetica Neue"/>
        <a:cs typeface="Helvetica Neue"/>
      </a:majorFont>
      <a:minorFont>
        <a:latin typeface="IntelOne Text Light"/>
        <a:ea typeface="Helvetica Neue"/>
        <a:cs typeface="Helvetica Neu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Classic Tint 2">
      <a:srgbClr val="76CEFF"/>
    </a:custClr>
    <a:custClr name="Energy Tint 2">
      <a:srgbClr val="B4F0FF"/>
    </a:custClr>
    <a:custClr name="Carbon Tint 2">
      <a:srgbClr val="E9E9E9"/>
    </a:custClr>
    <a:custClr name="Steel Tint 2">
      <a:srgbClr val="B9D6E5"/>
    </a:custClr>
    <a:custClr name="Geode Tint 2">
      <a:srgbClr val="EEC3F7"/>
    </a:custClr>
    <a:custClr name="Moss Tint 2">
      <a:srgbClr val="D7F3A2"/>
    </a:custClr>
    <a:custClr name="Rust Tint 2">
      <a:srgbClr val="FFC599"/>
    </a:custClr>
    <a:custClr name="Cobalt Tint 2">
      <a:srgbClr val="98A1FF"/>
    </a:custClr>
    <a:custClr name="Coral Tint 2">
      <a:srgbClr val="FFB6B9"/>
    </a:custClr>
    <a:custClr name="white">
      <a:srgbClr val="FFFFFF"/>
    </a:custClr>
    <a:custClr name="Classic Tint 1">
      <a:srgbClr val="00A3F6"/>
    </a:custClr>
    <a:custClr name="Energy Tint 1">
      <a:srgbClr val="7BDEFF"/>
    </a:custClr>
    <a:custClr name="Carbon Tint 1">
      <a:srgbClr val="AEAEAE"/>
    </a:custClr>
    <a:custClr name="Steel Tint 1">
      <a:srgbClr val="86B3CA"/>
    </a:custClr>
    <a:custClr name="Geode Tint 1">
      <a:srgbClr val="CC94DA"/>
    </a:custClr>
    <a:custClr name="Moss Tint 1">
      <a:srgbClr val="B1D272"/>
    </a:custClr>
    <a:custClr name="Rust Tint 1">
      <a:srgbClr val="FF8F51"/>
    </a:custClr>
    <a:custClr name="Cobalt Tint 1">
      <a:srgbClr val="5B69FF"/>
    </a:custClr>
    <a:custClr name="Coral Tint 1">
      <a:srgbClr val="FF848A"/>
    </a:custClr>
    <a:custClr name="Daisy Tint 1">
      <a:srgbClr val="FFE17A"/>
    </a:custClr>
    <a:custClr name="Classic">
      <a:srgbClr val="0068B5"/>
    </a:custClr>
    <a:custClr name="Energy">
      <a:srgbClr val="00C7FD"/>
    </a:custClr>
    <a:custClr name="Carbon">
      <a:srgbClr val="808080"/>
    </a:custClr>
    <a:custClr name="Steel">
      <a:srgbClr val="548FAD"/>
    </a:custClr>
    <a:custClr name="Geode">
      <a:srgbClr val="8F5DA2"/>
    </a:custClr>
    <a:custClr name="Moss">
      <a:srgbClr val="8BAE46"/>
    </a:custClr>
    <a:custClr name="Rust">
      <a:srgbClr val="E96115"/>
    </a:custClr>
    <a:custClr name="Cobalt">
      <a:srgbClr val="1E2EB8"/>
    </a:custClr>
    <a:custClr name="Coral">
      <a:srgbClr val="FF5662"/>
    </a:custClr>
    <a:custClr name="Daisy">
      <a:srgbClr val="FEC91B"/>
    </a:custClr>
    <a:custClr name="Classic Shade 1">
      <a:srgbClr val="004A86"/>
    </a:custClr>
    <a:custClr name="Energy Shade 1">
      <a:srgbClr val="0095CA"/>
    </a:custClr>
    <a:custClr name="Carbon Shade 1">
      <a:srgbClr val="525252"/>
    </a:custClr>
    <a:custClr name="Steel Shade 1">
      <a:srgbClr val="41728A"/>
    </a:custClr>
    <a:custClr name="Geode Shade 1">
      <a:srgbClr val="653171"/>
    </a:custClr>
    <a:custClr name="Moss Shade 1">
      <a:srgbClr val="708541"/>
    </a:custClr>
    <a:custClr name="Rust Shade 1">
      <a:srgbClr val="B24501"/>
    </a:custClr>
    <a:custClr name="Cobalt Shade 1">
      <a:srgbClr val="000F8A"/>
    </a:custClr>
    <a:custClr name="Coral Shade 1">
      <a:srgbClr val="C81326"/>
    </a:custClr>
    <a:custClr name="Daisy Shade 1">
      <a:srgbClr val="EDB200"/>
    </a:custClr>
    <a:custClr name="Classic Shade 2">
      <a:srgbClr val="00285A"/>
    </a:custClr>
    <a:custClr name="Energy Shade 2">
      <a:srgbClr val="005B85"/>
    </a:custClr>
    <a:custClr name="Carbon Shade 2">
      <a:srgbClr val="262626"/>
    </a:custClr>
    <a:custClr name="Steel Shade 2">
      <a:srgbClr val="183544"/>
    </a:custClr>
    <a:custClr name="black">
      <a:srgbClr val="000000"/>
    </a:custClr>
    <a:custClr name="Moss Shade 2">
      <a:srgbClr val="515A3D"/>
    </a:custClr>
    <a:custClr name="black">
      <a:srgbClr val="000000"/>
    </a:custClr>
    <a:custClr name="Cobalt Shade 2">
      <a:srgbClr val="000864"/>
    </a:custClr>
    <a:custClr name="black">
      <a:srgbClr val="000000"/>
    </a:custClr>
    <a:custClr name="Daisy Shade 2">
      <a:srgbClr val="C98F00"/>
    </a:custClr>
  </a:custClrLst>
  <a:extLst>
    <a:ext uri="{05A4C25C-085E-4340-85A3-A5531E510DB2}">
      <thm15:themeFamily xmlns:thm15="http://schemas.microsoft.com/office/thememl/2012/main" name="brand-ppt-template (1)" id="{D1FD4282-8E8D-7F42-BC8A-A99EC679DECD}" vid="{1CC8D8C3-0D29-4A4E-A4A8-B2C57FCDFB6E}"/>
    </a:ext>
  </a:extLst>
</a:theme>
</file>

<file path=ppt/theme/theme3.xml><?xml version="1.0" encoding="utf-8"?>
<a:theme xmlns:a="http://schemas.openxmlformats.org/drawingml/2006/main" name="1_Office Theme">
  <a:themeElements>
    <a:clrScheme name="Intel2020">
      <a:dk1>
        <a:srgbClr val="525252"/>
      </a:dk1>
      <a:lt1>
        <a:srgbClr val="FFFFFF"/>
      </a:lt1>
      <a:dk2>
        <a:srgbClr val="004A86"/>
      </a:dk2>
      <a:lt2>
        <a:srgbClr val="FFFFFF"/>
      </a:lt2>
      <a:accent1>
        <a:srgbClr val="0068B5"/>
      </a:accent1>
      <a:accent2>
        <a:srgbClr val="00C7FD"/>
      </a:accent2>
      <a:accent3>
        <a:srgbClr val="FEC91B"/>
      </a:accent3>
      <a:accent4>
        <a:srgbClr val="E96115"/>
      </a:accent4>
      <a:accent5>
        <a:srgbClr val="8F5DA2"/>
      </a:accent5>
      <a:accent6>
        <a:srgbClr val="8BAE46"/>
      </a:accent6>
      <a:hlink>
        <a:srgbClr val="00C7FD"/>
      </a:hlink>
      <a:folHlink>
        <a:srgbClr val="0068B5"/>
      </a:folHlink>
    </a:clrScheme>
    <a:fontScheme name="IntelOne">
      <a:majorFont>
        <a:latin typeface="IntelOne Display Light"/>
        <a:ea typeface="Helvetica Neue"/>
        <a:cs typeface="Helvetica Neue"/>
      </a:majorFont>
      <a:minorFont>
        <a:latin typeface="IntelOne Display Regular"/>
        <a:ea typeface="Helvetica Neue"/>
        <a:cs typeface="Helvetica Neu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12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2199AAF6C57D41B8DEC3111EC6F0C9" ma:contentTypeVersion="3" ma:contentTypeDescription="Create a new document." ma:contentTypeScope="" ma:versionID="2abc8166e29904bbcb2951dc8df3d64c">
  <xsd:schema xmlns:xsd="http://www.w3.org/2001/XMLSchema" xmlns:xs="http://www.w3.org/2001/XMLSchema" xmlns:p="http://schemas.microsoft.com/office/2006/metadata/properties" xmlns:ns2="18b538a9-f304-438f-8b78-3a6041ca0d15" targetNamespace="http://schemas.microsoft.com/office/2006/metadata/properties" ma:root="true" ma:fieldsID="a0e5811c38a56dc0c286d276ae927556" ns2:_="">
    <xsd:import namespace="18b538a9-f304-438f-8b78-3a6041ca0d1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b538a9-f304-438f-8b78-3a6041ca0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24B8A99-8161-4D52-8DFD-478F5C1B3170}">
  <ds:schemaRefs>
    <ds:schemaRef ds:uri="f7bda678-550a-4678-98c6-dda603e11c8e"/>
    <ds:schemaRef ds:uri="http://schemas.microsoft.com/office/infopath/2007/PartnerControls"/>
    <ds:schemaRef ds:uri="http://www.w3.org/XML/1998/namespace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c15dcb21-6fa2-4d85-a6fe-ae443862ce00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01C66F3-FBD8-4B0F-98D9-445FE3649D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F425299-F809-47B0-8279-08C7C9C5614C}"/>
</file>

<file path=docMetadata/LabelInfo.xml><?xml version="1.0" encoding="utf-8"?>
<clbl:labelList xmlns:clbl="http://schemas.microsoft.com/office/2020/mipLabelMetadata">
  <clbl:label id="{f9410587-2dbf-4cbf-9a99-5d54386da03f}" enabled="1" method="Privileged" siteId="{46c98d88-e344-4ed4-8496-4ed7712e25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15738</TotalTime>
  <Words>15505</Words>
  <Application>Microsoft Office PowerPoint</Application>
  <PresentationFormat>Widescreen</PresentationFormat>
  <Paragraphs>2713</Paragraphs>
  <Slides>31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46" baseType="lpstr">
      <vt:lpstr>Arial</vt:lpstr>
      <vt:lpstr>Calibri</vt:lpstr>
      <vt:lpstr>Helvetica</vt:lpstr>
      <vt:lpstr>Helvetica Neue</vt:lpstr>
      <vt:lpstr>Helvetica Neue Medium</vt:lpstr>
      <vt:lpstr>Intel Clear</vt:lpstr>
      <vt:lpstr>Intel Clear Light</vt:lpstr>
      <vt:lpstr>IntelOne Display Light</vt:lpstr>
      <vt:lpstr>IntelOne Display Regular</vt:lpstr>
      <vt:lpstr>IntelOne Text</vt:lpstr>
      <vt:lpstr>IntelOne Text Light</vt:lpstr>
      <vt:lpstr>Wingdings</vt:lpstr>
      <vt:lpstr>21_BasicWhite</vt:lpstr>
      <vt:lpstr>Theme1</vt:lpstr>
      <vt:lpstr>1_Office Theme</vt:lpstr>
      <vt:lpstr>NVL Hx, UPH, UL Converged Package RVP Strategy</vt:lpstr>
      <vt:lpstr>PowerPoint Presentation</vt:lpstr>
      <vt:lpstr>PowerPoint Presentation</vt:lpstr>
      <vt:lpstr>Drive-to Silicon Schedule (All Products) – WW17Y2025</vt:lpstr>
      <vt:lpstr>RVP SKU Strategy History</vt:lpstr>
      <vt:lpstr>PowerPoint Presentation</vt:lpstr>
      <vt:lpstr>NVL Hx-UPH RVP BOM SKU summary</vt:lpstr>
      <vt:lpstr>NVL UL-Hx IO fusing requirement</vt:lpstr>
      <vt:lpstr>NVL HX &amp; UPH PCIe lane mapping</vt:lpstr>
      <vt:lpstr>HX BOM SKU reuse for UPH</vt:lpstr>
      <vt:lpstr>RVP 01, RVP03 and RVP 04 Hx BOM SKU reuse for UPH (PXPE fusing perspective)</vt:lpstr>
      <vt:lpstr>PowerPoint Presentation</vt:lpstr>
      <vt:lpstr>LP5x 10.7G NVL RVP support strategy</vt:lpstr>
      <vt:lpstr>RBR TCSS module plan for NVL</vt:lpstr>
      <vt:lpstr>RBR TCSS module plan for NVL</vt:lpstr>
      <vt:lpstr>BackUp</vt:lpstr>
      <vt:lpstr>Socket HW assembly recommendation</vt:lpstr>
      <vt:lpstr>NVL Hx-UPH RVP BOM SKU summary</vt:lpstr>
      <vt:lpstr>PowerPoint Presentation</vt:lpstr>
      <vt:lpstr>PowerPoint Presentation</vt:lpstr>
      <vt:lpstr>NVL Hx-UPH RVP BOM SKU summary</vt:lpstr>
      <vt:lpstr>NVL UL RVP Strategy (UL only) - Draft - WIP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NVL U/P/H RVP Strategy</vt:lpstr>
      <vt:lpstr>NVL Hx RVP SKU summary</vt:lpstr>
      <vt:lpstr>RVP SKU Strategy History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Killeen, Kristine</dc:creator>
  <cp:keywords>CTPClassification=CTP_NT</cp:keywords>
  <cp:lastModifiedBy>Fernandez, Jaison</cp:lastModifiedBy>
  <cp:revision>313</cp:revision>
  <dcterms:modified xsi:type="dcterms:W3CDTF">2025-09-10T05:03:04Z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77294acb-f791-4422-865e-0b7527e37b89</vt:lpwstr>
  </property>
  <property fmtid="{D5CDD505-2E9C-101B-9397-08002B2CF9AE}" pid="3" name="CTP_TimeStamp">
    <vt:lpwstr>2020-08-21 21:49:33Z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  <property fmtid="{D5CDD505-2E9C-101B-9397-08002B2CF9AE}" pid="8" name="ContentTypeId">
    <vt:lpwstr>0x010100BA2199AAF6C57D41B8DEC3111EC6F0C9</vt:lpwstr>
  </property>
  <property fmtid="{D5CDD505-2E9C-101B-9397-08002B2CF9AE}" pid="9" name="Order">
    <vt:r8>392900</vt:r8>
  </property>
  <property fmtid="{D5CDD505-2E9C-101B-9397-08002B2CF9AE}" pid="10" name="xd_Signature">
    <vt:bool>false</vt:bool>
  </property>
  <property fmtid="{D5CDD505-2E9C-101B-9397-08002B2CF9AE}" pid="11" name="xd_ProgID">
    <vt:lpwstr/>
  </property>
  <property fmtid="{D5CDD505-2E9C-101B-9397-08002B2CF9AE}" pid="12" name="_SourceUrl">
    <vt:lpwstr/>
  </property>
  <property fmtid="{D5CDD505-2E9C-101B-9397-08002B2CF9AE}" pid="13" name="_SharedFileIndex">
    <vt:lpwstr/>
  </property>
  <property fmtid="{D5CDD505-2E9C-101B-9397-08002B2CF9AE}" pid="14" name="ComplianceAssetId">
    <vt:lpwstr/>
  </property>
  <property fmtid="{D5CDD505-2E9C-101B-9397-08002B2CF9AE}" pid="15" name="TemplateUrl">
    <vt:lpwstr/>
  </property>
  <property fmtid="{D5CDD505-2E9C-101B-9397-08002B2CF9AE}" pid="16" name="_ExtendedDescription">
    <vt:lpwstr/>
  </property>
  <property fmtid="{D5CDD505-2E9C-101B-9397-08002B2CF9AE}" pid="17" name="TriggerFlowInfo">
    <vt:lpwstr/>
  </property>
</Properties>
</file>